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81" r:id="rId2"/>
  </p:sldMasterIdLst>
  <p:notesMasterIdLst>
    <p:notesMasterId r:id="rId14"/>
  </p:notesMasterIdLst>
  <p:handoutMasterIdLst>
    <p:handoutMasterId r:id="rId15"/>
  </p:handoutMasterIdLst>
  <p:sldIdLst>
    <p:sldId id="727" r:id="rId3"/>
    <p:sldId id="730" r:id="rId4"/>
    <p:sldId id="680" r:id="rId5"/>
    <p:sldId id="759" r:id="rId6"/>
    <p:sldId id="646" r:id="rId7"/>
    <p:sldId id="718" r:id="rId8"/>
    <p:sldId id="751" r:id="rId9"/>
    <p:sldId id="755" r:id="rId10"/>
    <p:sldId id="756" r:id="rId11"/>
    <p:sldId id="733" r:id="rId12"/>
    <p:sldId id="714" r:id="rId13"/>
  </p:sldIdLst>
  <p:sldSz cx="9144000" cy="5143500" type="screen16x9"/>
  <p:notesSz cx="6858000" cy="9144000"/>
  <p:defaultTextStyle>
    <a:defPPr>
      <a:defRPr lang="zh-CN"/>
    </a:defPPr>
    <a:lvl1pPr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1pPr>
    <a:lvl2pPr marL="4572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2pPr>
    <a:lvl3pPr marL="9144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3pPr>
    <a:lvl4pPr marL="13716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4pPr>
    <a:lvl5pPr marL="18288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9pPr>
  </p:defaultTextStyle>
  <p:extLst>
    <p:ext uri="{521415D9-36F7-43E2-AB2F-B90AF26B5E84}">
      <p14:sectionLst xmlns:p14="http://schemas.microsoft.com/office/powerpoint/2010/main">
        <p14:section name="默认节" id="{F0AAFAFA-3B1F-483C-9DB6-70BA848F35BE}">
          <p14:sldIdLst>
            <p14:sldId id="727"/>
            <p14:sldId id="730"/>
            <p14:sldId id="680"/>
            <p14:sldId id="759"/>
            <p14:sldId id="646"/>
            <p14:sldId id="718"/>
            <p14:sldId id="751"/>
            <p14:sldId id="755"/>
            <p14:sldId id="756"/>
            <p14:sldId id="733"/>
            <p14:sldId id="714"/>
          </p14:sldIdLst>
        </p14:section>
        <p14:section name="无标题节" id="{40391664-6ACF-42D1-943B-FF4AAA498064}">
          <p14:sldIdLst/>
        </p14:section>
      </p14:sectionLst>
    </p:ext>
    <p:ext uri="{EFAFB233-063F-42B5-8137-9DF3F51BA10A}">
      <p15:sldGuideLst xmlns:p15="http://schemas.microsoft.com/office/powerpoint/2012/main">
        <p15:guide id="1" orient="horz" pos="1633">
          <p15:clr>
            <a:srgbClr val="A4A3A4"/>
          </p15:clr>
        </p15:guide>
        <p15:guide id="2" pos="288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洪武 商" initials="洪武" lastIdx="1" clrIdx="0"/>
  <p:cmAuthor id="2" name="楚汉 肖" initials="楚汉" lastIdx="2" clrIdx="1"/>
  <p:cmAuthor id="3"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2DA2BF"/>
    <a:srgbClr val="0000FF"/>
    <a:srgbClr val="0000CC"/>
    <a:srgbClr val="474B78"/>
    <a:srgbClr val="7D3C4A"/>
    <a:srgbClr val="DA1F28"/>
    <a:srgbClr val="39639D"/>
    <a:srgbClr val="EB641B"/>
    <a:srgbClr val="4252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5437" autoAdjust="0"/>
  </p:normalViewPr>
  <p:slideViewPr>
    <p:cSldViewPr snapToGrid="0" snapToObjects="1">
      <p:cViewPr varScale="1">
        <p:scale>
          <a:sx n="94" d="100"/>
          <a:sy n="94" d="100"/>
        </p:scale>
        <p:origin x="90" y="66"/>
      </p:cViewPr>
      <p:guideLst>
        <p:guide orient="horz" pos="1633"/>
        <p:guide pos="2885"/>
      </p:guideLst>
    </p:cSldViewPr>
  </p:slideViewPr>
  <p:notesTextViewPr>
    <p:cViewPr>
      <p:scale>
        <a:sx n="100" d="100"/>
        <a:sy n="100" d="100"/>
      </p:scale>
      <p:origin x="0" y="0"/>
    </p:cViewPr>
  </p:notesText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宋体" panose="02010600030101010101" pitchFamily="2" charset="-122"/>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lstStyle>
            <a:lvl1pPr algn="r">
              <a:defRPr sz="1200"/>
            </a:lvl1pPr>
          </a:lstStyle>
          <a:p>
            <a:fld id="{267AE2B4-9154-9740-80AE-DFFA6B609F96}" type="datetimeFigureOut">
              <a:rPr lang="zh-CN" altLang="en-US"/>
              <a:t>2022-11-18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cs typeface="宋体" panose="02010600030101010101" pitchFamily="2" charset="-122"/>
              </a:defRPr>
            </a:lvl1pPr>
          </a:lstStyle>
          <a:p>
            <a:pPr>
              <a:defRPr/>
            </a:pPr>
            <a:endParaRPr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833A3932-37C8-D24C-A829-D44AEBC49711}" type="slidenum">
              <a:rPr lang="zh-CN" altLang="en-US"/>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宋体" panose="02010600030101010101"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lvl1pPr algn="r">
              <a:defRPr sz="1200"/>
            </a:lvl1pPr>
          </a:lstStyle>
          <a:p>
            <a:fld id="{0A1ADCA7-2456-6048-858E-CA2947BB013C}" type="datetimeFigureOut">
              <a:rPr lang="zh-CN" altLang="en-US"/>
              <a:t>2022-11-18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二级</a:t>
            </a:r>
          </a:p>
          <a:p>
            <a:pPr lvl="2"/>
            <a:r>
              <a:rPr lang="zh-CN" altLang="en-US" noProof="0"/>
              <a:t>三级</a:t>
            </a:r>
          </a:p>
          <a:p>
            <a:pPr lvl="3"/>
            <a:r>
              <a:rPr lang="zh-CN" altLang="en-US" noProof="0"/>
              <a:t>四级</a:t>
            </a:r>
          </a:p>
          <a:p>
            <a:pPr lvl="4"/>
            <a:r>
              <a:rPr lang="zh-CN" altLang="en-US" noProof="0"/>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宋体" panose="02010600030101010101" pitchFamily="2" charset="-122"/>
              </a:defRPr>
            </a:lvl1pPr>
          </a:lstStyle>
          <a:p>
            <a:pPr>
              <a:defRPr/>
            </a:pPr>
            <a:endParaRPr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E900A5AD-1145-0C4E-8B2F-09E77C99BDA7}" type="slidenum">
              <a:rPr lang="zh-CN" altLang="en-US"/>
              <a:t>‹#›</a:t>
            </a:fld>
            <a:endParaRPr lang="zh-CN" altLang="en-US"/>
          </a:p>
        </p:txBody>
      </p:sp>
    </p:spTree>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kumimoji="1" sz="1200" kern="1200">
        <a:solidFill>
          <a:schemeClr val="tx1"/>
        </a:solidFill>
        <a:latin typeface="+mn-lt"/>
        <a:ea typeface="+mn-ea"/>
        <a:cs typeface="宋体" panose="02010600030101010101" pitchFamily="2" charset="-122"/>
      </a:defRPr>
    </a:lvl1pPr>
    <a:lvl2pPr marL="457200" algn="l" defTabSz="457200" rtl="0" fontAlgn="base">
      <a:spcBef>
        <a:spcPct val="30000"/>
      </a:spcBef>
      <a:spcAft>
        <a:spcPct val="0"/>
      </a:spcAft>
      <a:defRPr kumimoji="1" sz="1200" kern="1200">
        <a:solidFill>
          <a:schemeClr val="tx1"/>
        </a:solidFill>
        <a:latin typeface="+mn-lt"/>
        <a:ea typeface="+mn-ea"/>
        <a:cs typeface="+mn-cs"/>
      </a:defRPr>
    </a:lvl2pPr>
    <a:lvl3pPr marL="914400" algn="l" defTabSz="457200" rtl="0" fontAlgn="base">
      <a:spcBef>
        <a:spcPct val="30000"/>
      </a:spcBef>
      <a:spcAft>
        <a:spcPct val="0"/>
      </a:spcAft>
      <a:defRPr kumimoji="1" sz="1200" kern="1200">
        <a:solidFill>
          <a:schemeClr val="tx1"/>
        </a:solidFill>
        <a:latin typeface="+mn-lt"/>
        <a:ea typeface="+mn-ea"/>
        <a:cs typeface="+mn-cs"/>
      </a:defRPr>
    </a:lvl3pPr>
    <a:lvl4pPr marL="1371600" algn="l" defTabSz="457200" rtl="0" fontAlgn="base">
      <a:spcBef>
        <a:spcPct val="30000"/>
      </a:spcBef>
      <a:spcAft>
        <a:spcPct val="0"/>
      </a:spcAft>
      <a:defRPr kumimoji="1" sz="1200" kern="1200">
        <a:solidFill>
          <a:schemeClr val="tx1"/>
        </a:solidFill>
        <a:latin typeface="+mn-lt"/>
        <a:ea typeface="+mn-ea"/>
        <a:cs typeface="+mn-cs"/>
      </a:defRPr>
    </a:lvl4pPr>
    <a:lvl5pPr marL="1828800" algn="l" defTabSz="457200" rtl="0" fontAlgn="base">
      <a:spcBef>
        <a:spcPct val="30000"/>
      </a:spcBef>
      <a:spcAft>
        <a:spcPct val="0"/>
      </a:spcAft>
      <a:defRPr kumimoji="1"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浆纸、钢铁、矿产品、农产品、轻纺、化工、机电、物流服务及汽车、酒类</a:t>
            </a:r>
          </a:p>
        </p:txBody>
      </p:sp>
      <p:sp>
        <p:nvSpPr>
          <p:cNvPr id="4" name="灯片编号占位符 3"/>
          <p:cNvSpPr>
            <a:spLocks noGrp="1"/>
          </p:cNvSpPr>
          <p:nvPr>
            <p:ph type="sldNum" sz="quarter" idx="5"/>
          </p:nvPr>
        </p:nvSpPr>
        <p:spPr/>
        <p:txBody>
          <a:bodyPr/>
          <a:lstStyle/>
          <a:p>
            <a:fld id="{E900A5AD-1145-0C4E-8B2F-09E77C99BDA7}" type="slidenum">
              <a:rPr lang="zh-CN" altLang="en-US"/>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业务流程总览</a:t>
            </a:r>
            <a:endParaRPr lang="en-US" altLang="zh-CN" dirty="0"/>
          </a:p>
          <a:p>
            <a:r>
              <a:rPr lang="zh-CN" altLang="en-US" dirty="0"/>
              <a:t>多级拆转融</a:t>
            </a:r>
            <a:endParaRPr lang="en-US" altLang="zh-CN"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6041039-76F5-E749-A787-5F8EFD128896}" type="slidenum">
              <a:rPr kumimoji="1"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7</a:t>
            </a:fld>
            <a:endParaRPr kumimoji="1"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浆纸、钢铁、矿产品、农产品、轻纺、化工、机电、物流服务及汽车、酒类</a:t>
            </a:r>
          </a:p>
        </p:txBody>
      </p:sp>
      <p:sp>
        <p:nvSpPr>
          <p:cNvPr id="4" name="灯片编号占位符 3"/>
          <p:cNvSpPr>
            <a:spLocks noGrp="1"/>
          </p:cNvSpPr>
          <p:nvPr>
            <p:ph type="sldNum" sz="quarter" idx="5"/>
          </p:nvPr>
        </p:nvSpPr>
        <p:spPr/>
        <p:txBody>
          <a:bodyPr/>
          <a:lstStyle/>
          <a:p>
            <a:fld id="{E900A5AD-1145-0C4E-8B2F-09E77C99BDA7}" type="slidenum">
              <a:rPr lang="zh-CN" altLang="en-US"/>
              <a:t>8</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第三个业务场景是我们的预付类融资业务，参与方有</a:t>
            </a:r>
            <a:r>
              <a:rPr lang="en-US" altLang="zh-CN" dirty="0"/>
              <a:t>…</a:t>
            </a:r>
            <a:r>
              <a:rPr lang="zh-CN" altLang="en-US" dirty="0"/>
              <a:t>，业务主流程为，</a:t>
            </a:r>
            <a:r>
              <a:rPr lang="en-US" altLang="zh-CN" dirty="0"/>
              <a:t>3</a:t>
            </a:r>
            <a:r>
              <a:rPr lang="zh-CN" altLang="en-US" dirty="0"/>
              <a:t>大环节</a:t>
            </a:r>
          </a:p>
        </p:txBody>
      </p:sp>
      <p:sp>
        <p:nvSpPr>
          <p:cNvPr id="4" name="灯片编号占位符 3"/>
          <p:cNvSpPr>
            <a:spLocks noGrp="1"/>
          </p:cNvSpPr>
          <p:nvPr>
            <p:ph type="sldNum" sz="quarter" idx="5"/>
          </p:nvPr>
        </p:nvSpPr>
        <p:spPr/>
        <p:txBody>
          <a:bodyPr/>
          <a:lstStyle/>
          <a:p>
            <a:fld id="{E6041039-76F5-E749-A787-5F8EFD128896}" type="slidenum">
              <a:rPr kumimoji="1" lang="zh-CN" altLang="en-US" smtClean="0"/>
              <a:t>10</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3.png"/><Relationship Id="rId4"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3.png"/><Relationship Id="rId4"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3.png"/><Relationship Id="rId4"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3.png"/><Relationship Id="rId4"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3.png"/><Relationship Id="rId4" Type="http://schemas.openxmlformats.org/officeDocument/2006/relationships/image" Target="../media/image8.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3.png"/><Relationship Id="rId4" Type="http://schemas.openxmlformats.org/officeDocument/2006/relationships/image" Target="../media/image8.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3.png"/><Relationship Id="rId4" Type="http://schemas.openxmlformats.org/officeDocument/2006/relationships/image" Target="../media/image8.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3.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首页">
    <p:spTree>
      <p:nvGrpSpPr>
        <p:cNvPr id="1" name=""/>
        <p:cNvGrpSpPr/>
        <p:nvPr/>
      </p:nvGrpSpPr>
      <p:grpSpPr>
        <a:xfrm>
          <a:off x="0" y="0"/>
          <a:ext cx="0" cy="0"/>
          <a:chOff x="0" y="0"/>
          <a:chExt cx="0" cy="0"/>
        </a:xfrm>
      </p:grpSpPr>
      <p:sp>
        <p:nvSpPr>
          <p:cNvPr id="11" name="矩形 10"/>
          <p:cNvSpPr/>
          <p:nvPr userDrawn="1"/>
        </p:nvSpPr>
        <p:spPr>
          <a:xfrm>
            <a:off x="-5636" y="-17931"/>
            <a:ext cx="9149635" cy="4259080"/>
          </a:xfrm>
          <a:prstGeom prst="rect">
            <a:avLst/>
          </a:prstGeom>
          <a:gradFill flip="none" rotWithShape="1">
            <a:gsLst>
              <a:gs pos="0">
                <a:srgbClr val="003686"/>
              </a:gs>
              <a:gs pos="95000">
                <a:srgbClr val="001E50"/>
              </a:gs>
            </a:gsLst>
            <a:path path="circle">
              <a:fillToRect r="100000" b="100000"/>
            </a:path>
            <a:tileRect l="-100000" t="-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21" name="图片 20"/>
          <p:cNvPicPr>
            <a:picLocks noChangeAspect="1"/>
          </p:cNvPicPr>
          <p:nvPr userDrawn="1"/>
        </p:nvPicPr>
        <p:blipFill>
          <a:blip r:embed="rId2" cstate="screen"/>
          <a:stretch>
            <a:fillRect/>
          </a:stretch>
        </p:blipFill>
        <p:spPr>
          <a:xfrm>
            <a:off x="-9525" y="-17931"/>
            <a:ext cx="9144000" cy="4252937"/>
          </a:xfrm>
          <a:prstGeom prst="rect">
            <a:avLst/>
          </a:prstGeom>
        </p:spPr>
      </p:pic>
      <p:sp>
        <p:nvSpPr>
          <p:cNvPr id="7" name="日期占位符 3"/>
          <p:cNvSpPr>
            <a:spLocks noGrp="1"/>
          </p:cNvSpPr>
          <p:nvPr>
            <p:ph type="dt" sz="half" idx="10"/>
          </p:nvPr>
        </p:nvSpPr>
        <p:spPr>
          <a:xfrm>
            <a:off x="6676770" y="4767263"/>
            <a:ext cx="2133600" cy="274637"/>
          </a:xfrm>
          <a:prstGeom prst="rect">
            <a:avLst/>
          </a:prstGeom>
        </p:spPr>
        <p:txBody>
          <a:bodyPr/>
          <a:lstStyle>
            <a:lvl1pPr>
              <a:defRPr>
                <a:solidFill>
                  <a:schemeClr val="bg1"/>
                </a:solidFill>
              </a:defRPr>
            </a:lvl1pPr>
          </a:lstStyle>
          <a:p>
            <a:fld id="{82C33CEF-7025-CC49-8D84-77BBA86E10E6}" type="datetime1">
              <a:rPr lang="zh-CN" altLang="en-US"/>
              <a:t>2022-11-18</a:t>
            </a:fld>
            <a:endParaRPr lang="zh-CN" altLang="en-US"/>
          </a:p>
        </p:txBody>
      </p:sp>
      <p:sp>
        <p:nvSpPr>
          <p:cNvPr id="8" name="页脚占位符 4"/>
          <p:cNvSpPr>
            <a:spLocks noGrp="1"/>
          </p:cNvSpPr>
          <p:nvPr>
            <p:ph type="ftr" sz="quarter" idx="11"/>
          </p:nvPr>
        </p:nvSpPr>
        <p:spPr>
          <a:xfrm>
            <a:off x="3124200" y="4767263"/>
            <a:ext cx="2895600" cy="274637"/>
          </a:xfrm>
          <a:prstGeom prst="rect">
            <a:avLst/>
          </a:prstGeom>
        </p:spPr>
        <p:txBody>
          <a:bodyPr/>
          <a:lstStyle>
            <a:lvl1pPr algn="ctr" eaLnBrk="1" fontAlgn="auto" hangingPunct="1">
              <a:spcBef>
                <a:spcPts val="0"/>
              </a:spcBef>
              <a:spcAft>
                <a:spcPts val="0"/>
              </a:spcAft>
              <a:defRPr sz="1200">
                <a:solidFill>
                  <a:schemeClr val="bg1"/>
                </a:solidFill>
                <a:latin typeface="Source Han Sans CN" panose="020B0500000000000000" pitchFamily="34" charset="-128"/>
                <a:ea typeface="Source Han Sans CN" panose="020B0500000000000000" pitchFamily="34" charset="-128"/>
                <a:cs typeface="+mn-cs"/>
              </a:defRPr>
            </a:lvl1pPr>
          </a:lstStyle>
          <a:p>
            <a:pPr>
              <a:defRPr/>
            </a:pPr>
            <a:endParaRPr lang="zh-CN" altLang="en-US"/>
          </a:p>
        </p:txBody>
      </p:sp>
      <p:sp>
        <p:nvSpPr>
          <p:cNvPr id="2" name="标题 1"/>
          <p:cNvSpPr>
            <a:spLocks noGrp="1"/>
          </p:cNvSpPr>
          <p:nvPr>
            <p:ph type="ctrTitle" hasCustomPrompt="1"/>
          </p:nvPr>
        </p:nvSpPr>
        <p:spPr>
          <a:xfrm>
            <a:off x="828552" y="1151810"/>
            <a:ext cx="7477213" cy="483922"/>
          </a:xfrm>
        </p:spPr>
        <p:txBody>
          <a:bodyPr>
            <a:noAutofit/>
          </a:bodyPr>
          <a:lstStyle>
            <a:lvl1pPr>
              <a:defRPr sz="3800" b="1" i="0">
                <a:solidFill>
                  <a:srgbClr val="FFFFFF"/>
                </a:solidFill>
                <a:latin typeface="Noto Sans S Chinese Bold" pitchFamily="34" charset="-122"/>
                <a:ea typeface="Noto Sans S Chinese Bold" pitchFamily="34" charset="-122"/>
                <a:cs typeface="Noto Sans S Chinese Bold" pitchFamily="34" charset="-122"/>
              </a:defRPr>
            </a:lvl1pPr>
          </a:lstStyle>
          <a:p>
            <a:r>
              <a:rPr lang="zh-CN" altLang="en-US" dirty="0"/>
              <a:t>单击此处编辑主题</a:t>
            </a:r>
          </a:p>
        </p:txBody>
      </p:sp>
      <p:sp>
        <p:nvSpPr>
          <p:cNvPr id="3" name="副标题 2"/>
          <p:cNvSpPr>
            <a:spLocks noGrp="1"/>
          </p:cNvSpPr>
          <p:nvPr>
            <p:ph type="subTitle" idx="1" hasCustomPrompt="1"/>
          </p:nvPr>
        </p:nvSpPr>
        <p:spPr>
          <a:xfrm>
            <a:off x="826493" y="1659615"/>
            <a:ext cx="7479272" cy="402202"/>
          </a:xfrm>
        </p:spPr>
        <p:txBody>
          <a:bodyPr>
            <a:noAutofit/>
          </a:bodyPr>
          <a:lstStyle>
            <a:lvl1pPr marL="0" indent="0" algn="l">
              <a:buNone/>
              <a:defRPr sz="2400" b="1" i="0">
                <a:solidFill>
                  <a:srgbClr val="FFFFFF"/>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单击此处编辑副主题</a:t>
            </a:r>
          </a:p>
        </p:txBody>
      </p:sp>
      <p:sp>
        <p:nvSpPr>
          <p:cNvPr id="13" name="矩形 12"/>
          <p:cNvSpPr/>
          <p:nvPr userDrawn="1"/>
        </p:nvSpPr>
        <p:spPr>
          <a:xfrm>
            <a:off x="-5635" y="4235006"/>
            <a:ext cx="9149635" cy="9047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16" name="图片 15"/>
          <p:cNvPicPr>
            <a:picLocks noChangeAspect="1"/>
          </p:cNvPicPr>
          <p:nvPr userDrawn="1"/>
        </p:nvPicPr>
        <p:blipFill>
          <a:blip r:embed="rId3" cstate="screen"/>
          <a:srcRect/>
          <a:stretch>
            <a:fillRect/>
          </a:stretch>
        </p:blipFill>
        <p:spPr>
          <a:xfrm>
            <a:off x="7912735" y="4518660"/>
            <a:ext cx="985520" cy="37274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981442" y="265931"/>
            <a:ext cx="7027668" cy="524584"/>
          </a:xfrm>
        </p:spPr>
        <p:txBody>
          <a:bodyPr anchor="t"/>
          <a:lstStyle>
            <a:lvl1pPr algn="l">
              <a:defRPr sz="2400" b="0" i="0" cap="all">
                <a:solidFill>
                  <a:schemeClr val="tx1">
                    <a:lumMod val="85000"/>
                    <a:lumOff val="15000"/>
                  </a:schemeClr>
                </a:solidFill>
                <a:latin typeface="Noto Sans S Chinese Medium" pitchFamily="34" charset="-122"/>
                <a:ea typeface="Noto Sans S Chinese Medium" pitchFamily="34" charset="-122"/>
                <a:cs typeface="Noto Sans S Chinese Medium" pitchFamily="34" charset="-122"/>
              </a:defRPr>
            </a:lvl1pPr>
          </a:lstStyle>
          <a:p>
            <a:r>
              <a:rPr lang="zh-CN" altLang="en-US" dirty="0"/>
              <a:t>目录</a:t>
            </a:r>
          </a:p>
        </p:txBody>
      </p:sp>
      <p:sp>
        <p:nvSpPr>
          <p:cNvPr id="11" name="副标题 2"/>
          <p:cNvSpPr>
            <a:spLocks noGrp="1"/>
          </p:cNvSpPr>
          <p:nvPr>
            <p:ph type="subTitle" idx="1" hasCustomPrompt="1"/>
          </p:nvPr>
        </p:nvSpPr>
        <p:spPr>
          <a:xfrm>
            <a:off x="3690496" y="1229526"/>
            <a:ext cx="6268844" cy="2007944"/>
          </a:xfrm>
        </p:spPr>
        <p:txBody>
          <a:bodyPr>
            <a:normAutofit/>
          </a:bodyPr>
          <a:lstStyle>
            <a:lvl1pPr marL="285750" indent="-285750" algn="l">
              <a:buFont typeface="Arial" panose="020B0604020202020204"/>
              <a:buChar char="•"/>
              <a:defRPr sz="2000" b="0" i="0">
                <a:solidFill>
                  <a:schemeClr val="tx1">
                    <a:lumMod val="85000"/>
                    <a:lumOff val="15000"/>
                  </a:schemeClr>
                </a:solidFill>
                <a:latin typeface="Noto Sans S Chinese Medium" pitchFamily="34" charset="-122"/>
                <a:ea typeface="Noto Sans S Chinese Medium" pitchFamily="34" charset="-122"/>
                <a:cs typeface="Noto Sans S Chinese Medium"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zh-CN" altLang="en-US" dirty="0"/>
              <a:t>此处为目录标题</a:t>
            </a:r>
            <a:endParaRPr kumimoji="1" lang="en-US" altLang="zh-CN" dirty="0"/>
          </a:p>
          <a:p>
            <a:r>
              <a:rPr lang="zh-CN" altLang="en-US" dirty="0"/>
              <a:t>此处为目录</a:t>
            </a:r>
            <a:endParaRPr lang="en-US" altLang="zh-CN" dirty="0"/>
          </a:p>
          <a:p>
            <a:r>
              <a:rPr lang="zh-CN" altLang="en-US" dirty="0"/>
              <a:t>此处为目录标题此处</a:t>
            </a:r>
            <a:endParaRPr lang="en-US" altLang="zh-CN" dirty="0"/>
          </a:p>
          <a:p>
            <a:r>
              <a:rPr lang="zh-CN" altLang="en-US" dirty="0"/>
              <a:t>此处为目录</a:t>
            </a:r>
            <a:endParaRPr lang="en-US" altLang="zh-CN" dirty="0"/>
          </a:p>
        </p:txBody>
      </p:sp>
      <p:grpSp>
        <p:nvGrpSpPr>
          <p:cNvPr id="3" name="组合 2"/>
          <p:cNvGrpSpPr/>
          <p:nvPr userDrawn="1"/>
        </p:nvGrpSpPr>
        <p:grpSpPr>
          <a:xfrm>
            <a:off x="-15875" y="-9042"/>
            <a:ext cx="8989695" cy="5161431"/>
            <a:chOff x="8980" y="-28"/>
            <a:chExt cx="14157" cy="8128"/>
          </a:xfrm>
        </p:grpSpPr>
        <p:sp>
          <p:nvSpPr>
            <p:cNvPr id="10" name="矩形 9"/>
            <p:cNvSpPr/>
            <p:nvPr userDrawn="1"/>
          </p:nvSpPr>
          <p:spPr>
            <a:xfrm>
              <a:off x="8980" y="-28"/>
              <a:ext cx="5420" cy="8128"/>
            </a:xfrm>
            <a:prstGeom prst="rect">
              <a:avLst/>
            </a:prstGeom>
            <a:gradFill flip="none" rotWithShape="1">
              <a:gsLst>
                <a:gs pos="0">
                  <a:srgbClr val="003686"/>
                </a:gs>
                <a:gs pos="95000">
                  <a:srgbClr val="001E50"/>
                </a:gs>
              </a:gsLst>
              <a:path path="circle">
                <a:fillToRect r="100000" b="100000"/>
              </a:path>
              <a:tileRect l="-100000" t="-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userDrawn="1"/>
          </p:nvPicPr>
          <p:blipFill>
            <a:blip r:embed="rId2" cstate="screen"/>
            <a:stretch>
              <a:fillRect/>
            </a:stretch>
          </p:blipFill>
          <p:spPr>
            <a:xfrm>
              <a:off x="10110" y="2204"/>
              <a:ext cx="3283" cy="3326"/>
            </a:xfrm>
            <a:prstGeom prst="rect">
              <a:avLst/>
            </a:prstGeom>
          </p:spPr>
        </p:pic>
        <p:sp>
          <p:nvSpPr>
            <p:cNvPr id="13" name="幻灯片编号占位符 5"/>
            <p:cNvSpPr txBox="1"/>
            <p:nvPr userDrawn="1"/>
          </p:nvSpPr>
          <p:spPr>
            <a:xfrm>
              <a:off x="19777" y="7416"/>
              <a:ext cx="3360" cy="432"/>
            </a:xfrm>
            <a:prstGeom prst="rect">
              <a:avLst/>
            </a:prstGeom>
          </p:spPr>
          <p:txBody>
            <a:bodyPr vert="horz" wrap="square" lIns="91440" tIns="45720" rIns="91440" bIns="45720" numCol="1" anchor="ctr" anchorCtr="0" compatLnSpc="1"/>
            <a:lstStyle>
              <a:defPPr>
                <a:defRPr lang="zh-CN"/>
              </a:defPPr>
              <a:lvl1pPr algn="r" defTabSz="457200" rtl="0" eaLnBrk="1" fontAlgn="base" hangingPunct="1">
                <a:spcBef>
                  <a:spcPct val="0"/>
                </a:spcBef>
                <a:spcAft>
                  <a:spcPct val="0"/>
                </a:spcAft>
                <a:defRPr kumimoji="1" sz="800" kern="1200">
                  <a:solidFill>
                    <a:srgbClr val="898989"/>
                  </a:solidFill>
                  <a:latin typeface="DIN-Regular" panose="020B0500000000000000" pitchFamily="34" charset="0"/>
                  <a:ea typeface="DIN-Regular" panose="020B0500000000000000" pitchFamily="34" charset="0"/>
                  <a:cs typeface="DIN-Regular" panose="020B0500000000000000" pitchFamily="34" charset="0"/>
                </a:defRPr>
              </a:lvl1pPr>
              <a:lvl2pPr marL="4572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2pPr>
              <a:lvl3pPr marL="9144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3pPr>
              <a:lvl4pPr marL="13716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4pPr>
              <a:lvl5pPr marL="18288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9pPr>
            </a:lstStyle>
            <a:p>
              <a:fld id="{536D3261-D928-3E45-AC01-5318E3FD288D}" type="slidenum">
                <a:rPr lang="zh-CN" altLang="en-US" smtClean="0">
                  <a:solidFill>
                    <a:schemeClr val="tx1"/>
                  </a:solidFill>
                </a:rPr>
                <a:t>‹#›</a:t>
              </a:fld>
              <a:endParaRPr lang="zh-CN" altLang="en-US" dirty="0">
                <a:solidFill>
                  <a:schemeClr val="tx1"/>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跨页（章节过度页）">
    <p:spTree>
      <p:nvGrpSpPr>
        <p:cNvPr id="1" name=""/>
        <p:cNvGrpSpPr/>
        <p:nvPr/>
      </p:nvGrpSpPr>
      <p:grpSpPr>
        <a:xfrm>
          <a:off x="0" y="0"/>
          <a:ext cx="0" cy="0"/>
          <a:chOff x="0" y="0"/>
          <a:chExt cx="0" cy="0"/>
        </a:xfrm>
      </p:grpSpPr>
      <p:sp>
        <p:nvSpPr>
          <p:cNvPr id="8" name="矩形 7"/>
          <p:cNvSpPr/>
          <p:nvPr userDrawn="1"/>
        </p:nvSpPr>
        <p:spPr>
          <a:xfrm>
            <a:off x="0" y="0"/>
            <a:ext cx="9144000" cy="51435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4048" y="-17932"/>
            <a:ext cx="9139952" cy="5161431"/>
          </a:xfrm>
          <a:prstGeom prst="rect">
            <a:avLst/>
          </a:prstGeom>
          <a:gradFill flip="none" rotWithShape="1">
            <a:gsLst>
              <a:gs pos="0">
                <a:srgbClr val="003686"/>
              </a:gs>
              <a:gs pos="95000">
                <a:srgbClr val="001E50"/>
              </a:gs>
            </a:gsLst>
            <a:path path="circle">
              <a:fillToRect r="100000" b="100000"/>
            </a:path>
            <a:tileRect l="-100000" t="-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2" name="图片 1"/>
          <p:cNvPicPr>
            <a:picLocks noChangeAspect="1"/>
          </p:cNvPicPr>
          <p:nvPr userDrawn="1"/>
        </p:nvPicPr>
        <p:blipFill>
          <a:blip r:embed="rId2" cstate="screen"/>
          <a:stretch>
            <a:fillRect/>
          </a:stretch>
        </p:blipFill>
        <p:spPr>
          <a:xfrm>
            <a:off x="652178" y="1357227"/>
            <a:ext cx="2412828" cy="2411112"/>
          </a:xfrm>
          <a:prstGeom prst="rect">
            <a:avLst/>
          </a:prstGeom>
        </p:spPr>
      </p:pic>
      <p:sp>
        <p:nvSpPr>
          <p:cNvPr id="7" name="副标题 2"/>
          <p:cNvSpPr>
            <a:spLocks noGrp="1"/>
          </p:cNvSpPr>
          <p:nvPr>
            <p:ph type="subTitle" idx="1" hasCustomPrompt="1"/>
          </p:nvPr>
        </p:nvSpPr>
        <p:spPr>
          <a:xfrm>
            <a:off x="1233046" y="2191307"/>
            <a:ext cx="7453754" cy="605791"/>
          </a:xfrm>
        </p:spPr>
        <p:txBody>
          <a:bodyPr>
            <a:noAutofit/>
          </a:bodyPr>
          <a:lstStyle>
            <a:lvl1pPr marL="0" indent="0" algn="l">
              <a:buFont typeface="Arial" panose="020B0604020202020204"/>
              <a:buNone/>
              <a:defRPr sz="3500" b="1" i="0" kern="1600" spc="200" baseline="0">
                <a:solidFill>
                  <a:srgbClr val="FFFFFF"/>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此为跨页标题</a:t>
            </a:r>
          </a:p>
        </p:txBody>
      </p:sp>
      <p:sp>
        <p:nvSpPr>
          <p:cNvPr id="11" name="幻灯片编号占位符 5"/>
          <p:cNvSpPr txBox="1"/>
          <p:nvPr userDrawn="1"/>
        </p:nvSpPr>
        <p:spPr>
          <a:xfrm>
            <a:off x="6860111" y="4767263"/>
            <a:ext cx="2133600" cy="274637"/>
          </a:xfrm>
          <a:prstGeom prst="rect">
            <a:avLst/>
          </a:prstGeom>
        </p:spPr>
        <p:txBody>
          <a:bodyPr vert="horz" wrap="square" lIns="91440" tIns="45720" rIns="91440" bIns="45720" numCol="1" anchor="ctr" anchorCtr="0" compatLnSpc="1"/>
          <a:lstStyle>
            <a:defPPr>
              <a:defRPr lang="zh-CN"/>
            </a:defPPr>
            <a:lvl1pPr algn="r" defTabSz="457200" rtl="0" eaLnBrk="1" fontAlgn="base" hangingPunct="1">
              <a:spcBef>
                <a:spcPct val="0"/>
              </a:spcBef>
              <a:spcAft>
                <a:spcPct val="0"/>
              </a:spcAft>
              <a:defRPr kumimoji="1" sz="800" kern="1200">
                <a:solidFill>
                  <a:srgbClr val="898989"/>
                </a:solidFill>
                <a:latin typeface="DIN-Regular" panose="020B0500000000000000" pitchFamily="34" charset="0"/>
                <a:ea typeface="DIN-Regular" panose="020B0500000000000000" pitchFamily="34" charset="0"/>
                <a:cs typeface="DIN-Regular" panose="020B0500000000000000" pitchFamily="34" charset="0"/>
              </a:defRPr>
            </a:lvl1pPr>
            <a:lvl2pPr marL="4572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2pPr>
            <a:lvl3pPr marL="9144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3pPr>
            <a:lvl4pPr marL="13716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4pPr>
            <a:lvl5pPr marL="18288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9pPr>
          </a:lstStyle>
          <a:p>
            <a:fld id="{536D3261-D928-3E45-AC01-5318E3FD288D}" type="slidenum">
              <a:rPr lang="zh-CN" altLang="en-US" smtClean="0">
                <a:solidFill>
                  <a:schemeClr val="bg1"/>
                </a:solidFill>
              </a:rPr>
              <a:t>‹#›</a:t>
            </a:fld>
            <a:endParaRPr lang="zh-CN" altLang="en-US"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hasCustomPrompt="1"/>
          </p:nvPr>
        </p:nvSpPr>
        <p:spPr>
          <a:xfrm>
            <a:off x="365760" y="257051"/>
            <a:ext cx="8321039" cy="617660"/>
          </a:xfrm>
        </p:spPr>
        <p:txBody>
          <a:bodyPr>
            <a:normAutofit/>
          </a:bodyPr>
          <a:lstStyle>
            <a:lvl1pPr marL="0" indent="0" algn="l">
              <a:lnSpc>
                <a:spcPts val="1960"/>
              </a:lnSpc>
              <a:spcBef>
                <a:spcPts val="0"/>
              </a:spcBef>
              <a:buFont typeface="Arial" panose="020B0604020202020204"/>
              <a:buNone/>
              <a:defRPr sz="18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a:t>
            </a:r>
          </a:p>
          <a:p>
            <a:r>
              <a:rPr lang="zh-CN" altLang="en-US" dirty="0"/>
              <a:t>页标题</a:t>
            </a:r>
          </a:p>
        </p:txBody>
      </p:sp>
      <p:sp>
        <p:nvSpPr>
          <p:cNvPr id="18" name="内容占位符 3"/>
          <p:cNvSpPr>
            <a:spLocks noGrp="1"/>
          </p:cNvSpPr>
          <p:nvPr>
            <p:ph sz="half" idx="13"/>
          </p:nvPr>
        </p:nvSpPr>
        <p:spPr>
          <a:xfrm>
            <a:off x="365759" y="1200151"/>
            <a:ext cx="2992983" cy="339447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4" name="图片 3"/>
          <p:cNvPicPr>
            <a:picLocks noChangeAspect="1"/>
          </p:cNvPicPr>
          <p:nvPr userDrawn="1"/>
        </p:nvPicPr>
        <p:blipFill>
          <a:blip r:embed="rId2" cstate="screen"/>
          <a:stretch>
            <a:fillRect/>
          </a:stretch>
        </p:blipFill>
        <p:spPr>
          <a:xfrm>
            <a:off x="457200" y="909001"/>
            <a:ext cx="8227923" cy="75692"/>
          </a:xfrm>
          <a:prstGeom prst="rect">
            <a:avLst/>
          </a:prstGeom>
        </p:spPr>
      </p:pic>
      <p:sp>
        <p:nvSpPr>
          <p:cNvPr id="17" name="内容占位符 3"/>
          <p:cNvSpPr>
            <a:spLocks noGrp="1"/>
          </p:cNvSpPr>
          <p:nvPr>
            <p:ph sz="half" idx="21"/>
          </p:nvPr>
        </p:nvSpPr>
        <p:spPr>
          <a:xfrm>
            <a:off x="3724501" y="1200151"/>
            <a:ext cx="4960622" cy="339447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容页（两栏）">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hasCustomPrompt="1"/>
          </p:nvPr>
        </p:nvSpPr>
        <p:spPr>
          <a:xfrm>
            <a:off x="365760" y="541353"/>
            <a:ext cx="8321039" cy="617660"/>
          </a:xfrm>
        </p:spPr>
        <p:txBody>
          <a:bodyPr>
            <a:normAutofit/>
          </a:bodyPr>
          <a:lstStyle>
            <a:lvl1pPr marL="0" indent="0" algn="l">
              <a:lnSpc>
                <a:spcPts val="1960"/>
              </a:lnSpc>
              <a:spcBef>
                <a:spcPts val="0"/>
              </a:spcBef>
              <a:buFont typeface="Arial" panose="020B0604020202020204"/>
              <a:buNone/>
              <a:defRPr sz="18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a:t>
            </a:r>
          </a:p>
          <a:p>
            <a:r>
              <a:rPr lang="zh-CN" altLang="en-US" dirty="0"/>
              <a:t>页标题</a:t>
            </a:r>
          </a:p>
        </p:txBody>
      </p:sp>
      <p:sp>
        <p:nvSpPr>
          <p:cNvPr id="18" name="内容占位符 3"/>
          <p:cNvSpPr>
            <a:spLocks noGrp="1"/>
          </p:cNvSpPr>
          <p:nvPr>
            <p:ph sz="half" idx="13"/>
          </p:nvPr>
        </p:nvSpPr>
        <p:spPr>
          <a:xfrm>
            <a:off x="365759" y="1245871"/>
            <a:ext cx="2992983"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sp>
        <p:nvSpPr>
          <p:cNvPr id="17" name="内容占位符 3"/>
          <p:cNvSpPr>
            <a:spLocks noGrp="1"/>
          </p:cNvSpPr>
          <p:nvPr>
            <p:ph sz="half" idx="21"/>
          </p:nvPr>
        </p:nvSpPr>
        <p:spPr>
          <a:xfrm>
            <a:off x="3724501" y="1245871"/>
            <a:ext cx="4960622"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pic>
        <p:nvPicPr>
          <p:cNvPr id="13" name="图片 12"/>
          <p:cNvPicPr>
            <a:picLocks noChangeAspect="1"/>
          </p:cNvPicPr>
          <p:nvPr userDrawn="1"/>
        </p:nvPicPr>
        <p:blipFill>
          <a:blip r:embed="rId2" cstate="screen"/>
          <a:stretch>
            <a:fillRect/>
          </a:stretch>
        </p:blipFill>
        <p:spPr>
          <a:xfrm>
            <a:off x="457200" y="194550"/>
            <a:ext cx="8227923" cy="77005"/>
          </a:xfrm>
          <a:prstGeom prst="rect">
            <a:avLst/>
          </a:prstGeom>
        </p:spPr>
      </p:pic>
      <p:grpSp>
        <p:nvGrpSpPr>
          <p:cNvPr id="2" name="组合 1"/>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3" cstate="screen"/>
            <a:srcRect/>
            <a:stretch>
              <a:fillRect/>
            </a:stretch>
          </p:blipFill>
          <p:spPr>
            <a:xfrm>
              <a:off x="12461" y="7116"/>
              <a:ext cx="1552" cy="587"/>
            </a:xfrm>
            <a:prstGeom prst="rect">
              <a:avLst/>
            </a:prstGeom>
          </p:spPr>
        </p:pic>
        <p:pic>
          <p:nvPicPr>
            <p:cNvPr id="4" name="图片 3"/>
            <p:cNvPicPr>
              <a:picLocks noChangeAspect="1"/>
            </p:cNvPicPr>
            <p:nvPr userDrawn="1"/>
          </p:nvPicPr>
          <p:blipFill>
            <a:blip r:embed="rId4" cstate="screen"/>
            <a:stretch>
              <a:fillRect/>
            </a:stretch>
          </p:blipFill>
          <p:spPr>
            <a:xfrm>
              <a:off x="9673" y="7083"/>
              <a:ext cx="2770" cy="596"/>
            </a:xfrm>
            <a:prstGeom prst="rect">
              <a:avLst/>
            </a:prstGeom>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容页（两栏）">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hasCustomPrompt="1"/>
          </p:nvPr>
        </p:nvSpPr>
        <p:spPr>
          <a:xfrm>
            <a:off x="365760" y="541353"/>
            <a:ext cx="8321039" cy="617660"/>
          </a:xfrm>
        </p:spPr>
        <p:txBody>
          <a:bodyPr>
            <a:normAutofit/>
          </a:bodyPr>
          <a:lstStyle>
            <a:lvl1pPr marL="0" indent="0" algn="l">
              <a:lnSpc>
                <a:spcPts val="1960"/>
              </a:lnSpc>
              <a:spcBef>
                <a:spcPts val="0"/>
              </a:spcBef>
              <a:buFont typeface="Arial" panose="020B0604020202020204"/>
              <a:buNone/>
              <a:defRPr sz="18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a:t>
            </a:r>
          </a:p>
          <a:p>
            <a:r>
              <a:rPr lang="zh-CN" altLang="en-US" dirty="0"/>
              <a:t>页标题</a:t>
            </a:r>
          </a:p>
        </p:txBody>
      </p:sp>
      <p:sp>
        <p:nvSpPr>
          <p:cNvPr id="18" name="内容占位符 3"/>
          <p:cNvSpPr>
            <a:spLocks noGrp="1"/>
          </p:cNvSpPr>
          <p:nvPr>
            <p:ph sz="half" idx="13"/>
          </p:nvPr>
        </p:nvSpPr>
        <p:spPr>
          <a:xfrm>
            <a:off x="365759" y="1245871"/>
            <a:ext cx="2992983"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sp>
        <p:nvSpPr>
          <p:cNvPr id="17" name="内容占位符 3"/>
          <p:cNvSpPr>
            <a:spLocks noGrp="1"/>
          </p:cNvSpPr>
          <p:nvPr>
            <p:ph sz="half" idx="21"/>
          </p:nvPr>
        </p:nvSpPr>
        <p:spPr>
          <a:xfrm>
            <a:off x="3724501" y="1245871"/>
            <a:ext cx="4960622"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pic>
        <p:nvPicPr>
          <p:cNvPr id="14" name="图片 13"/>
          <p:cNvPicPr>
            <a:picLocks noChangeAspect="1"/>
          </p:cNvPicPr>
          <p:nvPr userDrawn="1"/>
        </p:nvPicPr>
        <p:blipFill>
          <a:blip r:embed="rId2" cstate="screen"/>
          <a:stretch>
            <a:fillRect/>
          </a:stretch>
        </p:blipFill>
        <p:spPr>
          <a:xfrm>
            <a:off x="457202" y="203566"/>
            <a:ext cx="7354670" cy="73927"/>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容页（两栏）">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hasCustomPrompt="1"/>
          </p:nvPr>
        </p:nvSpPr>
        <p:spPr>
          <a:xfrm>
            <a:off x="365760" y="541353"/>
            <a:ext cx="8321039" cy="617660"/>
          </a:xfrm>
        </p:spPr>
        <p:txBody>
          <a:bodyPr>
            <a:normAutofit/>
          </a:bodyPr>
          <a:lstStyle>
            <a:lvl1pPr marL="0" indent="0" algn="l">
              <a:lnSpc>
                <a:spcPts val="1960"/>
              </a:lnSpc>
              <a:spcBef>
                <a:spcPts val="0"/>
              </a:spcBef>
              <a:buFont typeface="Arial" panose="020B0604020202020204"/>
              <a:buNone/>
              <a:defRPr sz="18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a:t>
            </a:r>
          </a:p>
          <a:p>
            <a:r>
              <a:rPr lang="zh-CN" altLang="en-US" dirty="0"/>
              <a:t>页标题</a:t>
            </a:r>
          </a:p>
        </p:txBody>
      </p:sp>
      <p:sp>
        <p:nvSpPr>
          <p:cNvPr id="18" name="内容占位符 3"/>
          <p:cNvSpPr>
            <a:spLocks noGrp="1"/>
          </p:cNvSpPr>
          <p:nvPr>
            <p:ph sz="half" idx="13"/>
          </p:nvPr>
        </p:nvSpPr>
        <p:spPr>
          <a:xfrm>
            <a:off x="365759" y="1245871"/>
            <a:ext cx="2992983"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sp>
        <p:nvSpPr>
          <p:cNvPr id="17" name="内容占位符 3"/>
          <p:cNvSpPr>
            <a:spLocks noGrp="1"/>
          </p:cNvSpPr>
          <p:nvPr>
            <p:ph sz="half" idx="21"/>
          </p:nvPr>
        </p:nvSpPr>
        <p:spPr>
          <a:xfrm>
            <a:off x="3724501" y="1245871"/>
            <a:ext cx="4960622"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pic>
        <p:nvPicPr>
          <p:cNvPr id="15" name="图片 14"/>
          <p:cNvPicPr>
            <a:picLocks noChangeAspect="1"/>
          </p:cNvPicPr>
          <p:nvPr userDrawn="1"/>
        </p:nvPicPr>
        <p:blipFill>
          <a:blip r:embed="rId2" cstate="screen"/>
          <a:stretch>
            <a:fillRect/>
          </a:stretch>
        </p:blipFill>
        <p:spPr>
          <a:xfrm>
            <a:off x="457202" y="196256"/>
            <a:ext cx="8227921" cy="743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内容页（两栏）">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hasCustomPrompt="1"/>
          </p:nvPr>
        </p:nvSpPr>
        <p:spPr>
          <a:xfrm>
            <a:off x="365760" y="541353"/>
            <a:ext cx="8321039" cy="617660"/>
          </a:xfrm>
        </p:spPr>
        <p:txBody>
          <a:bodyPr>
            <a:normAutofit/>
          </a:bodyPr>
          <a:lstStyle>
            <a:lvl1pPr marL="0" indent="0" algn="l">
              <a:lnSpc>
                <a:spcPts val="1960"/>
              </a:lnSpc>
              <a:spcBef>
                <a:spcPts val="0"/>
              </a:spcBef>
              <a:buFont typeface="Arial" panose="020B0604020202020204"/>
              <a:buNone/>
              <a:defRPr sz="1800" b="1"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a:t>
            </a:r>
          </a:p>
          <a:p>
            <a:r>
              <a:rPr lang="zh-CN" altLang="en-US" dirty="0"/>
              <a:t>页标题</a:t>
            </a:r>
          </a:p>
        </p:txBody>
      </p:sp>
      <p:sp>
        <p:nvSpPr>
          <p:cNvPr id="18" name="内容占位符 3"/>
          <p:cNvSpPr>
            <a:spLocks noGrp="1"/>
          </p:cNvSpPr>
          <p:nvPr>
            <p:ph sz="half" idx="13"/>
          </p:nvPr>
        </p:nvSpPr>
        <p:spPr>
          <a:xfrm>
            <a:off x="365759" y="1245870"/>
            <a:ext cx="8319364" cy="1596481"/>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sp>
        <p:nvSpPr>
          <p:cNvPr id="17" name="内容占位符 3"/>
          <p:cNvSpPr>
            <a:spLocks noGrp="1"/>
          </p:cNvSpPr>
          <p:nvPr>
            <p:ph sz="half" idx="21"/>
          </p:nvPr>
        </p:nvSpPr>
        <p:spPr>
          <a:xfrm>
            <a:off x="365759" y="3117773"/>
            <a:ext cx="2553710" cy="1476850"/>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pic>
        <p:nvPicPr>
          <p:cNvPr id="15" name="图片 14"/>
          <p:cNvPicPr>
            <a:picLocks noChangeAspect="1"/>
          </p:cNvPicPr>
          <p:nvPr userDrawn="1"/>
        </p:nvPicPr>
        <p:blipFill>
          <a:blip r:embed="rId2" cstate="screen"/>
          <a:stretch>
            <a:fillRect/>
          </a:stretch>
        </p:blipFill>
        <p:spPr>
          <a:xfrm flipH="1">
            <a:off x="457202" y="196256"/>
            <a:ext cx="8227921" cy="74380"/>
          </a:xfrm>
          <a:prstGeom prst="rect">
            <a:avLst/>
          </a:prstGeom>
        </p:spPr>
      </p:pic>
      <p:sp>
        <p:nvSpPr>
          <p:cNvPr id="9" name="内容占位符 3"/>
          <p:cNvSpPr>
            <a:spLocks noGrp="1"/>
          </p:cNvSpPr>
          <p:nvPr>
            <p:ph sz="half" idx="22"/>
          </p:nvPr>
        </p:nvSpPr>
        <p:spPr>
          <a:xfrm>
            <a:off x="3248586" y="3117773"/>
            <a:ext cx="2553710" cy="1476850"/>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3" name="内容占位符 3"/>
          <p:cNvSpPr>
            <a:spLocks noGrp="1"/>
          </p:cNvSpPr>
          <p:nvPr>
            <p:ph sz="half" idx="23"/>
          </p:nvPr>
        </p:nvSpPr>
        <p:spPr>
          <a:xfrm>
            <a:off x="6131413" y="3117773"/>
            <a:ext cx="2553710" cy="1476850"/>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00" name="图片 99"/>
          <p:cNvPicPr/>
          <p:nvPr userDrawn="1"/>
        </p:nvPicPr>
        <p:blipFill>
          <a:blip r:embed="rId2"/>
          <a:stretch>
            <a:fillRect/>
          </a:stretch>
        </p:blipFill>
        <p:spPr>
          <a:xfrm>
            <a:off x="7456170" y="177165"/>
            <a:ext cx="928370" cy="394335"/>
          </a:xfrm>
          <a:prstGeom prst="rect">
            <a:avLst/>
          </a:prstGeom>
          <a:noFill/>
          <a:ln w="9525">
            <a:noFill/>
          </a:ln>
        </p:spPr>
      </p:pic>
      <p:pic>
        <p:nvPicPr>
          <p:cNvPr id="2" name="图片 1" descr="壹建融横版"/>
          <p:cNvPicPr>
            <a:picLocks noChangeAspect="1"/>
          </p:cNvPicPr>
          <p:nvPr userDrawn="1"/>
        </p:nvPicPr>
        <p:blipFill>
          <a:blip r:embed="rId3"/>
          <a:srcRect l="18619" t="1523" r="65115" b="3173"/>
          <a:stretch>
            <a:fillRect/>
          </a:stretch>
        </p:blipFill>
        <p:spPr>
          <a:xfrm>
            <a:off x="8347710" y="94615"/>
            <a:ext cx="592455" cy="476885"/>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4048" y="-17932"/>
            <a:ext cx="9139952" cy="5161431"/>
          </a:xfrm>
          <a:prstGeom prst="rect">
            <a:avLst/>
          </a:prstGeom>
          <a:gradFill flip="none" rotWithShape="1">
            <a:gsLst>
              <a:gs pos="0">
                <a:srgbClr val="003686"/>
              </a:gs>
              <a:gs pos="95000">
                <a:srgbClr val="001E50"/>
              </a:gs>
            </a:gsLst>
            <a:path path="circle">
              <a:fillToRect r="100000" b="100000"/>
            </a:path>
            <a:tileRect l="-100000" t="-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标题 1"/>
          <p:cNvSpPr>
            <a:spLocks noGrp="1"/>
          </p:cNvSpPr>
          <p:nvPr>
            <p:ph type="title"/>
          </p:nvPr>
        </p:nvSpPr>
        <p:spPr>
          <a:xfrm>
            <a:off x="1427640" y="4662955"/>
            <a:ext cx="4578184" cy="282379"/>
          </a:xfrm>
        </p:spPr>
        <p:txBody>
          <a:bodyPr anchor="t"/>
          <a:lstStyle>
            <a:lvl1pPr>
              <a:defRPr sz="700" b="0" i="0">
                <a:solidFill>
                  <a:schemeClr val="bg1"/>
                </a:solidFill>
                <a:latin typeface="Noto Sans S Chinese Regular" pitchFamily="34" charset="-122"/>
                <a:ea typeface="Noto Sans S Chinese Regular" pitchFamily="34" charset="-122"/>
                <a:cs typeface="Noto Sans S Chinese Regular" pitchFamily="34" charset="-122"/>
              </a:defRPr>
            </a:lvl1pPr>
          </a:lstStyle>
          <a:p>
            <a:r>
              <a:rPr lang="zh-CN" altLang="en-US" dirty="0"/>
              <a:t>单击此处编辑母版标题样式</a:t>
            </a:r>
          </a:p>
        </p:txBody>
      </p:sp>
      <p:pic>
        <p:nvPicPr>
          <p:cNvPr id="3" name="图片 2"/>
          <p:cNvPicPr>
            <a:picLocks noChangeAspect="1"/>
          </p:cNvPicPr>
          <p:nvPr userDrawn="1"/>
        </p:nvPicPr>
        <p:blipFill>
          <a:blip r:embed="rId2" cstate="screen"/>
          <a:stretch>
            <a:fillRect/>
          </a:stretch>
        </p:blipFill>
        <p:spPr>
          <a:xfrm>
            <a:off x="3949776" y="1419477"/>
            <a:ext cx="2174579" cy="2175391"/>
          </a:xfrm>
          <a:prstGeom prst="rect">
            <a:avLst/>
          </a:prstGeom>
        </p:spPr>
      </p:pic>
      <p:sp>
        <p:nvSpPr>
          <p:cNvPr id="7" name="副标题 2"/>
          <p:cNvSpPr>
            <a:spLocks noGrp="1"/>
          </p:cNvSpPr>
          <p:nvPr>
            <p:ph type="subTitle" idx="1" hasCustomPrompt="1"/>
          </p:nvPr>
        </p:nvSpPr>
        <p:spPr>
          <a:xfrm>
            <a:off x="390526" y="2216751"/>
            <a:ext cx="5297894" cy="447492"/>
          </a:xfrm>
        </p:spPr>
        <p:txBody>
          <a:bodyPr>
            <a:noAutofit/>
          </a:bodyPr>
          <a:lstStyle>
            <a:lvl1pPr marL="0" indent="0" algn="r">
              <a:buFont typeface="Arial" panose="020B0604020202020204"/>
              <a:buNone/>
              <a:defRPr sz="2400" b="1" i="0">
                <a:solidFill>
                  <a:schemeClr val="bg1"/>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单击此处编辑文本</a:t>
            </a:r>
          </a:p>
        </p:txBody>
      </p:sp>
      <p:sp>
        <p:nvSpPr>
          <p:cNvPr id="16" name="幻灯片编号占位符 5"/>
          <p:cNvSpPr>
            <a:spLocks noGrp="1"/>
          </p:cNvSpPr>
          <p:nvPr>
            <p:ph type="sldNum" sz="quarter" idx="4"/>
          </p:nvPr>
        </p:nvSpPr>
        <p:spPr>
          <a:xfrm>
            <a:off x="6764575" y="4767263"/>
            <a:ext cx="2133600" cy="274637"/>
          </a:xfrm>
          <a:prstGeom prst="rect">
            <a:avLst/>
          </a:prstGeom>
        </p:spPr>
        <p:txBody>
          <a:bodyPr vert="horz" wrap="square" lIns="91440" tIns="45720" rIns="91440" bIns="45720" numCol="1" anchor="ctr" anchorCtr="0" compatLnSpc="1"/>
          <a:lstStyle>
            <a:lvl1pPr algn="r" eaLnBrk="1" hangingPunct="1">
              <a:defRPr sz="800">
                <a:solidFill>
                  <a:schemeClr val="bg1"/>
                </a:solidFill>
                <a:latin typeface="DIN-Regular" panose="020B0500000000000000" pitchFamily="34" charset="0"/>
                <a:ea typeface="DIN-Regular" panose="020B0500000000000000" pitchFamily="34" charset="0"/>
                <a:cs typeface="DIN-Regular" panose="020B0500000000000000" pitchFamily="34" charset="0"/>
              </a:defRPr>
            </a:lvl1pPr>
          </a:lstStyle>
          <a:p>
            <a:fld id="{536D3261-D928-3E45-AC01-5318E3FD288D}" type="slidenum">
              <a:rPr lang="zh-CN" altLang="en-US" smtClean="0"/>
              <a:t>‹#›</a:t>
            </a:fld>
            <a:endParaRPr lang="zh-CN" altLang="en-US" dirty="0"/>
          </a:p>
        </p:txBody>
      </p:sp>
      <p:grpSp>
        <p:nvGrpSpPr>
          <p:cNvPr id="21" name="组合 20"/>
          <p:cNvGrpSpPr/>
          <p:nvPr userDrawn="1"/>
        </p:nvGrpSpPr>
        <p:grpSpPr>
          <a:xfrm>
            <a:off x="181610" y="4632960"/>
            <a:ext cx="1654810" cy="339725"/>
            <a:chOff x="15507" y="-111"/>
            <a:chExt cx="2606" cy="535"/>
          </a:xfrm>
        </p:grpSpPr>
        <p:pic>
          <p:nvPicPr>
            <p:cNvPr id="22" name="Picture 3" descr="E:\建发\建发LOGO库\PNG格式及其它\C&amp;D 无毛边图(反白).png"/>
            <p:cNvPicPr>
              <a:picLocks noChangeAspect="1" noChangeArrowheads="1"/>
            </p:cNvPicPr>
            <p:nvPr userDrawn="1"/>
          </p:nvPicPr>
          <p:blipFill>
            <a:blip r:embed="rId3" cstate="screen"/>
            <a:srcRect/>
            <a:stretch>
              <a:fillRect/>
            </a:stretch>
          </p:blipFill>
          <p:spPr bwMode="auto">
            <a:xfrm>
              <a:off x="15507" y="-69"/>
              <a:ext cx="812" cy="451"/>
            </a:xfrm>
            <a:prstGeom prst="rect">
              <a:avLst/>
            </a:prstGeom>
            <a:noFill/>
          </p:spPr>
        </p:pic>
        <p:sp>
          <p:nvSpPr>
            <p:cNvPr id="23" name="标题 1"/>
            <p:cNvSpPr txBox="1"/>
            <p:nvPr userDrawn="1"/>
          </p:nvSpPr>
          <p:spPr>
            <a:xfrm>
              <a:off x="16189" y="-111"/>
              <a:ext cx="1924" cy="535"/>
            </a:xfrm>
            <a:prstGeom prst="rect">
              <a:avLst/>
            </a:prstGeom>
          </p:spPr>
          <p:txBody>
            <a:bodyPr vert="horz" lIns="91440" tIns="45720" rIns="91440" bIns="45720" rtlCol="0" anchor="ctr">
              <a:normAutofit/>
            </a:bodyPr>
            <a:lstStyle>
              <a:lvl1pPr>
                <a:defRPr sz="3600" b="1">
                  <a:latin typeface="微软雅黑" panose="020B0503020204020204" charset="-122"/>
                  <a:ea typeface="微软雅黑" panose="020B0503020204020204" charset="-122"/>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200" b="1" i="0" u="none" strike="noStrike" kern="1200" cap="none" spc="0" normalizeH="0" baseline="0" noProof="0" dirty="0">
                  <a:ln>
                    <a:noFill/>
                  </a:ln>
                  <a:solidFill>
                    <a:schemeClr val="bg1"/>
                  </a:solidFill>
                  <a:effectLst/>
                  <a:uLnTx/>
                  <a:uFillTx/>
                  <a:latin typeface="黑体" panose="02010609060101010101" pitchFamily="2" charset="-122"/>
                  <a:ea typeface="黑体" panose="02010609060101010101" pitchFamily="2" charset="-122"/>
                  <a:cs typeface="+mj-cs"/>
                </a:rPr>
                <a:t>核心企业信息</a:t>
              </a: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纯文本 深色底">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 name="矩形 1"/>
          <p:cNvSpPr/>
          <p:nvPr userDrawn="1"/>
        </p:nvSpPr>
        <p:spPr>
          <a:xfrm>
            <a:off x="0" y="0"/>
            <a:ext cx="9144000" cy="5143500"/>
          </a:xfrm>
          <a:prstGeom prst="rect">
            <a:avLst/>
          </a:prstGeom>
          <a:solidFill>
            <a:srgbClr val="002A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0" name="幻灯片编号占位符 5"/>
          <p:cNvSpPr>
            <a:spLocks noGrp="1"/>
          </p:cNvSpPr>
          <p:nvPr>
            <p:ph type="sldNum" sz="quarter" idx="12"/>
          </p:nvPr>
        </p:nvSpPr>
        <p:spPr/>
        <p:txBody>
          <a:bodyPr/>
          <a:lstStyle>
            <a:lvl1pPr>
              <a:defRPr>
                <a:solidFill>
                  <a:schemeClr val="bg1"/>
                </a:solidFill>
                <a:latin typeface="DIN-Regular" panose="020B0500000000000000" pitchFamily="34" charset="0"/>
                <a:ea typeface="DIN-Regular" panose="020B0500000000000000" pitchFamily="34" charset="0"/>
                <a:cs typeface="DIN-Regular" panose="020B0500000000000000" pitchFamily="34" charset="0"/>
              </a:defRPr>
            </a:lvl1pPr>
          </a:lstStyle>
          <a:p>
            <a:fld id="{CDA53814-D31B-F14B-AF4A-55D143E1C7DB}" type="slidenum">
              <a:rPr lang="zh-CN" altLang="en-US" smtClean="0"/>
              <a:t>‹#›</a:t>
            </a:fld>
            <a:endParaRPr lang="zh-CN" altLang="en-US" dirty="0"/>
          </a:p>
        </p:txBody>
      </p:sp>
      <p:sp>
        <p:nvSpPr>
          <p:cNvPr id="8" name="副标题 2"/>
          <p:cNvSpPr>
            <a:spLocks noGrp="1"/>
          </p:cNvSpPr>
          <p:nvPr>
            <p:ph type="subTitle" idx="1" hasCustomPrompt="1"/>
          </p:nvPr>
        </p:nvSpPr>
        <p:spPr>
          <a:xfrm>
            <a:off x="284356" y="764619"/>
            <a:ext cx="8501298" cy="3486949"/>
          </a:xfrm>
        </p:spPr>
        <p:txBody>
          <a:bodyPr>
            <a:noAutofit/>
          </a:bodyPr>
          <a:lstStyle>
            <a:lvl1pPr marL="0" indent="0" algn="l">
              <a:buFont typeface="Arial" panose="020B0604020202020204"/>
              <a:buNone/>
              <a:defRPr sz="1000" b="0" i="0">
                <a:solidFill>
                  <a:schemeClr val="bg1"/>
                </a:solidFill>
                <a:latin typeface="Noto Sans S Chinese Regular" pitchFamily="34" charset="-122"/>
                <a:ea typeface="Noto Sans S Chinese Regular" pitchFamily="34" charset="-122"/>
                <a:cs typeface="Noto Sans S Chinese Regular"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单击此处编辑文本</a:t>
            </a:r>
          </a:p>
        </p:txBody>
      </p:sp>
      <p:sp>
        <p:nvSpPr>
          <p:cNvPr id="12" name="标题 1"/>
          <p:cNvSpPr>
            <a:spLocks noGrp="1"/>
          </p:cNvSpPr>
          <p:nvPr>
            <p:ph type="title"/>
          </p:nvPr>
        </p:nvSpPr>
        <p:spPr>
          <a:xfrm>
            <a:off x="284356" y="272363"/>
            <a:ext cx="8501298" cy="381551"/>
          </a:xfrm>
        </p:spPr>
        <p:txBody>
          <a:bodyPr anchor="t"/>
          <a:lstStyle>
            <a:lvl1pPr>
              <a:defRPr sz="1800" b="1" i="0">
                <a:solidFill>
                  <a:schemeClr val="bg1"/>
                </a:solidFill>
                <a:latin typeface="Noto Sans S Chinese Bold" pitchFamily="34" charset="-122"/>
                <a:ea typeface="Noto Sans S Chinese Bold" pitchFamily="34" charset="-122"/>
                <a:cs typeface="Noto Sans S Chinese Bold" pitchFamily="34" charset="-122"/>
              </a:defRPr>
            </a:lvl1pPr>
          </a:lstStyle>
          <a:p>
            <a:r>
              <a:rPr lang="zh-CN" altLang="en-US" dirty="0"/>
              <a:t>单击此处编辑母版标题样式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纯文本 白底">
    <p:spTree>
      <p:nvGrpSpPr>
        <p:cNvPr id="1" name=""/>
        <p:cNvGrpSpPr/>
        <p:nvPr/>
      </p:nvGrpSpPr>
      <p:grpSpPr>
        <a:xfrm>
          <a:off x="0" y="0"/>
          <a:ext cx="0" cy="0"/>
          <a:chOff x="0" y="0"/>
          <a:chExt cx="0" cy="0"/>
        </a:xfrm>
      </p:grpSpPr>
      <p:sp>
        <p:nvSpPr>
          <p:cNvPr id="7" name="副标题 2"/>
          <p:cNvSpPr>
            <a:spLocks noGrp="1"/>
          </p:cNvSpPr>
          <p:nvPr>
            <p:ph type="subTitle" idx="1" hasCustomPrompt="1"/>
          </p:nvPr>
        </p:nvSpPr>
        <p:spPr>
          <a:xfrm>
            <a:off x="284356" y="764619"/>
            <a:ext cx="8501298" cy="3486949"/>
          </a:xfrm>
        </p:spPr>
        <p:txBody>
          <a:bodyPr>
            <a:noAutofit/>
          </a:bodyPr>
          <a:lstStyle>
            <a:lvl1pPr marL="0" indent="0" algn="l">
              <a:buFont typeface="Arial" panose="020B0604020202020204"/>
              <a:buNone/>
              <a:defRPr sz="10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单击此处编辑文本</a:t>
            </a:r>
          </a:p>
        </p:txBody>
      </p:sp>
      <p:sp>
        <p:nvSpPr>
          <p:cNvPr id="9" name="标题 1"/>
          <p:cNvSpPr>
            <a:spLocks noGrp="1"/>
          </p:cNvSpPr>
          <p:nvPr>
            <p:ph type="title"/>
          </p:nvPr>
        </p:nvSpPr>
        <p:spPr>
          <a:xfrm>
            <a:off x="284356" y="272363"/>
            <a:ext cx="8501298" cy="381551"/>
          </a:xfrm>
        </p:spPr>
        <p:txBody>
          <a:bodyPr anchor="t"/>
          <a:lstStyle>
            <a:lvl1pPr>
              <a:defRPr sz="1800" b="1" i="0">
                <a:solidFill>
                  <a:srgbClr val="3D3A00"/>
                </a:solidFill>
                <a:latin typeface="Noto Sans S Chinese Bold" pitchFamily="34" charset="-122"/>
                <a:ea typeface="Noto Sans S Chinese Bold" pitchFamily="34" charset="-122"/>
                <a:cs typeface="Noto Sans S Chinese Bold" pitchFamily="34" charset="-122"/>
              </a:defRPr>
            </a:lvl1pPr>
          </a:lstStyle>
          <a:p>
            <a:r>
              <a:rPr lang="zh-CN" altLang="en-US" dirty="0"/>
              <a:t>单击此处编辑母版标题样式</a:t>
            </a:r>
          </a:p>
        </p:txBody>
      </p:sp>
      <p:sp>
        <p:nvSpPr>
          <p:cNvPr id="10" name="幻灯片编号占位符 5"/>
          <p:cNvSpPr>
            <a:spLocks noGrp="1"/>
          </p:cNvSpPr>
          <p:nvPr>
            <p:ph type="sldNum" sz="quarter" idx="12"/>
          </p:nvPr>
        </p:nvSpPr>
        <p:spPr/>
        <p:txBody>
          <a:bodyPr/>
          <a:lstStyle>
            <a:lvl1pPr>
              <a:defRPr>
                <a:latin typeface="DIN-Regular" panose="020B0500000000000000" pitchFamily="34" charset="0"/>
                <a:ea typeface="DIN-Regular" panose="020B0500000000000000" pitchFamily="34" charset="0"/>
                <a:cs typeface="DIN-Regular" panose="020B0500000000000000" pitchFamily="34" charset="0"/>
              </a:defRPr>
            </a:lvl1pPr>
          </a:lstStyle>
          <a:p>
            <a:fld id="{CDA53814-D31B-F14B-AF4A-55D143E1C7DB}" type="slidenum">
              <a:rPr lang="zh-CN" altLang="en-US" smtClean="0"/>
              <a:t>‹#›</a:t>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4"/>
          </a:xfrm>
        </p:spPr>
        <p:txBody>
          <a:bodyPr/>
          <a:lstStyle/>
          <a:p>
            <a:fld id="{263DB197-84B0-484E-9C0F-88358ECCB797}" type="datetimeFigureOut">
              <a:rPr lang="zh-CN" altLang="en-US" smtClean="0"/>
              <a:t>2022-11-18</a:t>
            </a:fld>
            <a:endParaRPr lang="zh-CN" altLang="en-US"/>
          </a:p>
        </p:txBody>
      </p:sp>
      <p:sp>
        <p:nvSpPr>
          <p:cNvPr id="4" name="页脚占位符 3"/>
          <p:cNvSpPr>
            <a:spLocks noGrp="1"/>
          </p:cNvSpPr>
          <p:nvPr>
            <p:ph type="ftr" sz="quarter" idx="11"/>
          </p:nvPr>
        </p:nvSpPr>
        <p:spPr>
          <a:xfrm>
            <a:off x="3028950" y="4767263"/>
            <a:ext cx="3086100" cy="273844"/>
          </a:xfrm>
        </p:spPr>
        <p:txBody>
          <a:bodyPr/>
          <a:lstStyle/>
          <a:p>
            <a:endParaRPr lang="zh-CN" altLang="en-US"/>
          </a:p>
        </p:txBody>
      </p:sp>
      <p:sp>
        <p:nvSpPr>
          <p:cNvPr id="5" name="灯片编号占位符 4"/>
          <p:cNvSpPr>
            <a:spLocks noGrp="1"/>
          </p:cNvSpPr>
          <p:nvPr>
            <p:ph type="sldNum" sz="quarter" idx="12"/>
          </p:nvPr>
        </p:nvSpPr>
        <p:spPr/>
        <p:txBody>
          <a:bodyPr/>
          <a:lstStyle/>
          <a:p>
            <a:fld id="{536D3261-D928-3E45-AC01-5318E3FD288D}" type="slidenum">
              <a:rPr lang="zh-CN" altLang="en-US" smtClean="0"/>
              <a:t>‹#›</a:t>
            </a:fld>
            <a:endParaRPr lang="zh-CN" altLang="en-US" dirty="0"/>
          </a:p>
        </p:txBody>
      </p:sp>
      <p:grpSp>
        <p:nvGrpSpPr>
          <p:cNvPr id="6" name="组合 5"/>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2" cstate="screen"/>
            <a:srcRect/>
            <a:stretch>
              <a:fillRect/>
            </a:stretch>
          </p:blipFill>
          <p:spPr>
            <a:xfrm>
              <a:off x="12461" y="7116"/>
              <a:ext cx="1552" cy="587"/>
            </a:xfrm>
            <a:prstGeom prst="rect">
              <a:avLst/>
            </a:prstGeom>
          </p:spPr>
        </p:pic>
        <p:pic>
          <p:nvPicPr>
            <p:cNvPr id="7" name="图片 6"/>
            <p:cNvPicPr>
              <a:picLocks noChangeAspect="1"/>
            </p:cNvPicPr>
            <p:nvPr userDrawn="1"/>
          </p:nvPicPr>
          <p:blipFill>
            <a:blip r:embed="rId3" cstate="screen"/>
            <a:stretch>
              <a:fillRect/>
            </a:stretch>
          </p:blipFill>
          <p:spPr>
            <a:xfrm>
              <a:off x="9673" y="7083"/>
              <a:ext cx="2770" cy="596"/>
            </a:xfrm>
            <a:prstGeom prst="rect">
              <a:avLst/>
            </a:prstGeom>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2022-11-18</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p:txBody>
          <a:bodyPr/>
          <a:lstStyle/>
          <a:p>
            <a:fld id="{536D3261-D928-3E45-AC01-5318E3FD288D}" type="slidenum">
              <a:rPr lang="zh-CN" altLang="en-US" smtClean="0"/>
              <a:t>‹#›</a:t>
            </a:fld>
            <a:endParaRPr lang="zh-CN" altLang="en-US" dirty="0"/>
          </a:p>
        </p:txBody>
      </p:sp>
      <p:grpSp>
        <p:nvGrpSpPr>
          <p:cNvPr id="6" name="组合 5"/>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2" cstate="screen"/>
            <a:srcRect/>
            <a:stretch>
              <a:fillRect/>
            </a:stretch>
          </p:blipFill>
          <p:spPr>
            <a:xfrm>
              <a:off x="12461" y="7116"/>
              <a:ext cx="1552" cy="587"/>
            </a:xfrm>
            <a:prstGeom prst="rect">
              <a:avLst/>
            </a:prstGeom>
          </p:spPr>
        </p:pic>
        <p:pic>
          <p:nvPicPr>
            <p:cNvPr id="7" name="图片 6"/>
            <p:cNvPicPr>
              <a:picLocks noChangeAspect="1"/>
            </p:cNvPicPr>
            <p:nvPr userDrawn="1"/>
          </p:nvPicPr>
          <p:blipFill>
            <a:blip r:embed="rId3" cstate="screen"/>
            <a:stretch>
              <a:fillRect/>
            </a:stretch>
          </p:blipFill>
          <p:spPr>
            <a:xfrm>
              <a:off x="9673" y="7083"/>
              <a:ext cx="2770" cy="596"/>
            </a:xfrm>
            <a:prstGeom prst="rect">
              <a:avLst/>
            </a:prstGeom>
          </p:spPr>
        </p:pic>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2022-11-18</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p:txBody>
          <a:bodyPr/>
          <a:lstStyle/>
          <a:p>
            <a:fld id="{536D3261-D928-3E45-AC01-5318E3FD288D}" type="slidenum">
              <a:rPr lang="zh-CN" altLang="en-US" smtClean="0"/>
              <a:t>‹#›</a:t>
            </a:fld>
            <a:endParaRPr lang="zh-CN" altLang="en-US" dirty="0"/>
          </a:p>
        </p:txBody>
      </p:sp>
      <p:grpSp>
        <p:nvGrpSpPr>
          <p:cNvPr id="6" name="组合 5"/>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2" cstate="screen"/>
            <a:srcRect/>
            <a:stretch>
              <a:fillRect/>
            </a:stretch>
          </p:blipFill>
          <p:spPr>
            <a:xfrm>
              <a:off x="12461" y="7116"/>
              <a:ext cx="1552" cy="587"/>
            </a:xfrm>
            <a:prstGeom prst="rect">
              <a:avLst/>
            </a:prstGeom>
          </p:spPr>
        </p:pic>
        <p:pic>
          <p:nvPicPr>
            <p:cNvPr id="7" name="图片 6"/>
            <p:cNvPicPr>
              <a:picLocks noChangeAspect="1"/>
            </p:cNvPicPr>
            <p:nvPr userDrawn="1"/>
          </p:nvPicPr>
          <p:blipFill>
            <a:blip r:embed="rId3" cstate="screen"/>
            <a:stretch>
              <a:fillRect/>
            </a:stretch>
          </p:blipFill>
          <p:spPr>
            <a:xfrm>
              <a:off x="9673" y="7083"/>
              <a:ext cx="2770" cy="596"/>
            </a:xfrm>
            <a:prstGeom prst="rect">
              <a:avLst/>
            </a:prstGeom>
          </p:spPr>
        </p:pic>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2022-11-18</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p:txBody>
          <a:bodyPr/>
          <a:lstStyle/>
          <a:p>
            <a:fld id="{536D3261-D928-3E45-AC01-5318E3FD288D}" type="slidenum">
              <a:rPr lang="zh-CN" altLang="en-US" smtClean="0"/>
              <a:t>‹#›</a:t>
            </a:fld>
            <a:endParaRPr lang="zh-CN" altLang="en-US" dirty="0"/>
          </a:p>
        </p:txBody>
      </p:sp>
      <p:grpSp>
        <p:nvGrpSpPr>
          <p:cNvPr id="6" name="组合 5"/>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2" cstate="screen"/>
            <a:srcRect/>
            <a:stretch>
              <a:fillRect/>
            </a:stretch>
          </p:blipFill>
          <p:spPr>
            <a:xfrm>
              <a:off x="12461" y="7116"/>
              <a:ext cx="1552" cy="587"/>
            </a:xfrm>
            <a:prstGeom prst="rect">
              <a:avLst/>
            </a:prstGeom>
          </p:spPr>
        </p:pic>
        <p:pic>
          <p:nvPicPr>
            <p:cNvPr id="7" name="图片 6"/>
            <p:cNvPicPr>
              <a:picLocks noChangeAspect="1"/>
            </p:cNvPicPr>
            <p:nvPr userDrawn="1"/>
          </p:nvPicPr>
          <p:blipFill>
            <a:blip r:embed="rId3" cstate="screen"/>
            <a:stretch>
              <a:fillRect/>
            </a:stretch>
          </p:blipFill>
          <p:spPr>
            <a:xfrm>
              <a:off x="9673" y="7083"/>
              <a:ext cx="2770" cy="596"/>
            </a:xfrm>
            <a:prstGeom prst="rect">
              <a:avLst/>
            </a:prstGeom>
          </p:spPr>
        </p:pic>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stretch>
            <a:fillRect/>
          </a:stretch>
        </p:blipFill>
        <p:spPr>
          <a:xfrm>
            <a:off x="0" y="0"/>
            <a:ext cx="9191625" cy="514350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F3AF14A-4BAC-40C6-A2C4-CC311F58ABA1}" type="datetimeFigureOut">
              <a:rPr lang="zh-CN" altLang="en-US" smtClean="0"/>
              <a:t>2022-11-18</a:t>
            </a:fld>
            <a:endParaRPr lang="zh-CN" altLang="en-US"/>
          </a:p>
        </p:txBody>
      </p:sp>
      <p:sp>
        <p:nvSpPr>
          <p:cNvPr id="5" name="页脚占位符 4"/>
          <p:cNvSpPr>
            <a:spLocks noGrp="1"/>
          </p:cNvSpPr>
          <p:nvPr>
            <p:ph type="ftr" sz="quarter" idx="11"/>
          </p:nvPr>
        </p:nvSpPr>
        <p:spPr>
          <a:xfrm>
            <a:off x="3124200" y="4767739"/>
            <a:ext cx="2895600" cy="272891"/>
          </a:xfrm>
          <a:prstGeom prst="rect">
            <a:avLst/>
          </a:prstGeom>
        </p:spPr>
        <p:txBody>
          <a:bodyPr/>
          <a:lstStyle>
            <a:lvl1pPr algn="ctr">
              <a:defRPr sz="900"/>
            </a:lvl1pPr>
          </a:lstStyle>
          <a:p>
            <a:endParaRPr lang="zh-CN" altLang="en-US" dirty="0"/>
          </a:p>
        </p:txBody>
      </p:sp>
      <p:sp>
        <p:nvSpPr>
          <p:cNvPr id="6" name="灯片编号占位符 5"/>
          <p:cNvSpPr>
            <a:spLocks noGrp="1"/>
          </p:cNvSpPr>
          <p:nvPr>
            <p:ph type="sldNum" sz="quarter" idx="12"/>
          </p:nvPr>
        </p:nvSpPr>
        <p:spPr>
          <a:xfrm>
            <a:off x="6553200" y="4767739"/>
            <a:ext cx="2133600" cy="272891"/>
          </a:xfrm>
          <a:prstGeom prst="rect">
            <a:avLst/>
          </a:prstGeom>
        </p:spPr>
        <p:txBody>
          <a:bodyPr/>
          <a:lstStyle/>
          <a:p>
            <a:fld id="{582422FD-8984-45D5-B925-3F1FB6AE7B07}" type="slidenum">
              <a:rPr lang="zh-CN" altLang="en-US" smtClean="0"/>
              <a:t>‹#›</a:t>
            </a:fld>
            <a:endParaRPr lang="zh-CN" altLang="en-US"/>
          </a:p>
        </p:txBody>
      </p:sp>
      <p:sp>
        <p:nvSpPr>
          <p:cNvPr id="25" name="文本占位符 24"/>
          <p:cNvSpPr>
            <a:spLocks noGrp="1"/>
          </p:cNvSpPr>
          <p:nvPr>
            <p:ph type="body" sz="quarter" idx="13" hasCustomPrompt="1"/>
          </p:nvPr>
        </p:nvSpPr>
        <p:spPr>
          <a:xfrm>
            <a:off x="827584" y="173739"/>
            <a:ext cx="5976144" cy="369332"/>
          </a:xfrm>
          <a:prstGeom prst="rect">
            <a:avLst/>
          </a:prstGeom>
          <a:noFill/>
        </p:spPr>
        <p:txBody>
          <a:bodyPr wrap="square" rtlCol="0">
            <a:spAutoFit/>
          </a:bodyPr>
          <a:lstStyle>
            <a:lvl1pPr marL="0" indent="0">
              <a:buFontTx/>
              <a:buNone/>
              <a:defRPr lang="zh-CN" altLang="en-US" sz="1800" dirty="0">
                <a:solidFill>
                  <a:srgbClr val="CC9900"/>
                </a:solidFill>
                <a:latin typeface="微软雅黑" panose="020B0503020204020204" charset="-122"/>
                <a:ea typeface="微软雅黑" panose="020B0503020204020204" charset="-122"/>
              </a:defRPr>
            </a:lvl1pPr>
          </a:lstStyle>
          <a:p>
            <a:pPr marL="0" lvl="0"/>
            <a:r>
              <a:rPr lang="zh-CN" altLang="en-US" dirty="0"/>
              <a:t>编辑母版文本样式</a:t>
            </a:r>
          </a:p>
        </p:txBody>
      </p:sp>
      <p:sp>
        <p:nvSpPr>
          <p:cNvPr id="30" name="内容占位符 29"/>
          <p:cNvSpPr>
            <a:spLocks noGrp="1"/>
          </p:cNvSpPr>
          <p:nvPr>
            <p:ph sz="quarter" idx="14" hasCustomPrompt="1"/>
          </p:nvPr>
        </p:nvSpPr>
        <p:spPr>
          <a:xfrm>
            <a:off x="606425" y="692341"/>
            <a:ext cx="7931150" cy="3694010"/>
          </a:xfrm>
          <a:prstGeom prst="rect">
            <a:avLst/>
          </a:prstGeom>
        </p:spPr>
        <p:txBody>
          <a:bodyPr/>
          <a:lstStyle>
            <a:lvl1pPr>
              <a:defRPr sz="1260">
                <a:latin typeface="微软雅黑" panose="020B0503020204020204" charset="-122"/>
                <a:ea typeface="微软雅黑" panose="020B0503020204020204" charset="-122"/>
              </a:defRPr>
            </a:lvl1pPr>
            <a:lvl2pPr>
              <a:defRPr sz="1080">
                <a:latin typeface="微软雅黑" panose="020B0503020204020204" charset="-122"/>
                <a:ea typeface="微软雅黑" panose="020B0503020204020204" charset="-122"/>
              </a:defRPr>
            </a:lvl2pPr>
            <a:lvl3pPr>
              <a:defRPr sz="990">
                <a:latin typeface="微软雅黑" panose="020B0503020204020204" charset="-122"/>
                <a:ea typeface="微软雅黑" panose="020B0503020204020204" charset="-122"/>
              </a:defRPr>
            </a:lvl3pPr>
            <a:lvl4pPr>
              <a:defRPr sz="945">
                <a:latin typeface="微软雅黑" panose="020B0503020204020204" charset="-122"/>
                <a:ea typeface="微软雅黑" panose="020B0503020204020204" charset="-122"/>
              </a:defRPr>
            </a:lvl4pPr>
            <a:lvl5pPr>
              <a:defRPr sz="945">
                <a:latin typeface="微软雅黑" panose="020B0503020204020204" charset="-122"/>
                <a:ea typeface="微软雅黑" panose="020B0503020204020204" charset="-122"/>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标题和内容">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p>
        </p:txBody>
      </p:sp>
      <p:sp>
        <p:nvSpPr>
          <p:cNvPr id="3" name="内容占位符 2"/>
          <p:cNvSpPr>
            <a:spLocks noGrp="1"/>
          </p:cNvSpPr>
          <p:nvPr>
            <p:ph idx="1"/>
          </p:nvPr>
        </p:nvSpPr>
        <p:spPr/>
        <p:txBody>
          <a:bodyPr/>
          <a:lstStyle>
            <a:lvl1pPr>
              <a:defRPr sz="1800"/>
            </a:lvl1pPr>
            <a:lvl2pPr>
              <a:defRPr sz="1500"/>
            </a:lvl2pPr>
            <a:lvl3pPr>
              <a:defRPr sz="1350"/>
            </a:lvl3pPr>
            <a:lvl4pPr>
              <a:defRPr sz="1350"/>
            </a:lvl4pPr>
            <a:lvl5pPr>
              <a:defRPr sz="135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760FBDFE-C587-4B4C-A407-44438C67B59E}" type="datetimeFigureOut">
              <a:rPr lang="zh-CN" altLang="en-US" smtClean="0"/>
              <a:t>2022-11-18</a:t>
            </a:fld>
            <a:endParaRPr lang="zh-CN" altLang="en-US" dirty="0"/>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首页">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srcRect/>
          <a:stretch>
            <a:fillRect/>
          </a:stretch>
        </p:blipFill>
        <p:spPr bwMode="auto">
          <a:xfrm>
            <a:off x="-100802" y="-60482"/>
            <a:ext cx="9345604" cy="5264464"/>
          </a:xfrm>
          <a:prstGeom prst="rect">
            <a:avLst/>
          </a:prstGeom>
          <a:noFill/>
          <a:ln w="9525">
            <a:noFill/>
            <a:miter lim="800000"/>
            <a:headEnd/>
            <a:tailEnd/>
          </a:ln>
        </p:spPr>
      </p:pic>
      <p:pic>
        <p:nvPicPr>
          <p:cNvPr id="3" name="图片 10"/>
          <p:cNvPicPr>
            <a:picLocks noChangeAspect="1"/>
          </p:cNvPicPr>
          <p:nvPr userDrawn="1"/>
        </p:nvPicPr>
        <p:blipFill>
          <a:blip r:embed="rId3"/>
          <a:srcRect/>
          <a:stretch>
            <a:fillRect/>
          </a:stretch>
        </p:blipFill>
        <p:spPr bwMode="auto">
          <a:xfrm rot="597450">
            <a:off x="-1348227" y="-2407945"/>
            <a:ext cx="6835635" cy="6837000"/>
          </a:xfrm>
          <a:prstGeom prst="rect">
            <a:avLst/>
          </a:prstGeom>
          <a:noFill/>
          <a:ln w="9525">
            <a:noFill/>
            <a:miter lim="800000"/>
            <a:headEnd/>
            <a:tailEnd/>
          </a:ln>
        </p:spPr>
      </p:pic>
      <p:pic>
        <p:nvPicPr>
          <p:cNvPr id="4" name="图片 11"/>
          <p:cNvPicPr>
            <a:picLocks noChangeAspect="1"/>
          </p:cNvPicPr>
          <p:nvPr userDrawn="1"/>
        </p:nvPicPr>
        <p:blipFill>
          <a:blip r:embed="rId4"/>
          <a:srcRect/>
          <a:stretch>
            <a:fillRect/>
          </a:stretch>
        </p:blipFill>
        <p:spPr bwMode="auto">
          <a:xfrm rot="597450">
            <a:off x="46621" y="-966454"/>
            <a:ext cx="4363465" cy="4363533"/>
          </a:xfrm>
          <a:prstGeom prst="rect">
            <a:avLst/>
          </a:prstGeom>
          <a:noFill/>
          <a:ln w="9525">
            <a:noFill/>
            <a:miter lim="800000"/>
            <a:headEnd/>
            <a:tailEnd/>
          </a:ln>
        </p:spPr>
      </p:pic>
      <p:pic>
        <p:nvPicPr>
          <p:cNvPr id="5" name="图片 12"/>
          <p:cNvPicPr>
            <a:picLocks noChangeAspect="1"/>
          </p:cNvPicPr>
          <p:nvPr userDrawn="1"/>
        </p:nvPicPr>
        <p:blipFill>
          <a:blip r:embed="rId5"/>
          <a:srcRect/>
          <a:stretch>
            <a:fillRect/>
          </a:stretch>
        </p:blipFill>
        <p:spPr bwMode="auto">
          <a:xfrm rot="597450">
            <a:off x="665293" y="-347772"/>
            <a:ext cx="3195423" cy="3195472"/>
          </a:xfrm>
          <a:prstGeom prst="rect">
            <a:avLst/>
          </a:prstGeom>
          <a:noFill/>
          <a:ln w="9525">
            <a:noFill/>
            <a:miter lim="800000"/>
            <a:headEnd/>
            <a:tailEnd/>
          </a:ln>
        </p:spPr>
      </p:pic>
      <p:pic>
        <p:nvPicPr>
          <p:cNvPr id="6" name="图片 13"/>
          <p:cNvPicPr>
            <a:picLocks noChangeAspect="1"/>
          </p:cNvPicPr>
          <p:nvPr userDrawn="1"/>
        </p:nvPicPr>
        <p:blipFill>
          <a:blip r:embed="rId6"/>
          <a:stretch>
            <a:fillRect/>
          </a:stretch>
        </p:blipFill>
        <p:spPr>
          <a:xfrm>
            <a:off x="1182613" y="175204"/>
            <a:ext cx="2218788" cy="2208206"/>
          </a:xfrm>
          <a:prstGeom prst="rect">
            <a:avLst/>
          </a:prstGeom>
          <a:scene3d>
            <a:camera prst="orthographicFront">
              <a:rot lat="0" lon="0" rev="0"/>
            </a:camera>
            <a:lightRig rig="threePt" dir="t"/>
          </a:scene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6"/>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3000" fill="hold"/>
                                        <p:tgtEl>
                                          <p:spTgt spid="5"/>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3000" fill="hold"/>
                                        <p:tgtEl>
                                          <p:spTgt spid="4"/>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3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结束页">
    <p:spTree>
      <p:nvGrpSpPr>
        <p:cNvPr id="1" name=""/>
        <p:cNvGrpSpPr/>
        <p:nvPr/>
      </p:nvGrpSpPr>
      <p:grpSpPr>
        <a:xfrm>
          <a:off x="0" y="0"/>
          <a:ext cx="0" cy="0"/>
          <a:chOff x="0" y="0"/>
          <a:chExt cx="0" cy="0"/>
        </a:xfrm>
      </p:grpSpPr>
      <p:sp>
        <p:nvSpPr>
          <p:cNvPr id="4" name="矩形 6"/>
          <p:cNvSpPr/>
          <p:nvPr userDrawn="1"/>
        </p:nvSpPr>
        <p:spPr>
          <a:xfrm>
            <a:off x="-65521" y="-75602"/>
            <a:ext cx="9302763" cy="5279585"/>
          </a:xfrm>
          <a:prstGeom prst="rect">
            <a:avLst/>
          </a:prstGeom>
          <a:solidFill>
            <a:srgbClr val="002A6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pic>
        <p:nvPicPr>
          <p:cNvPr id="5" name="图片 10"/>
          <p:cNvPicPr>
            <a:picLocks noChangeAspect="1"/>
          </p:cNvPicPr>
          <p:nvPr userDrawn="1"/>
        </p:nvPicPr>
        <p:blipFill>
          <a:blip r:embed="rId2"/>
          <a:srcRect/>
          <a:stretch>
            <a:fillRect/>
          </a:stretch>
        </p:blipFill>
        <p:spPr bwMode="auto">
          <a:xfrm rot="20183793">
            <a:off x="3664152" y="1166801"/>
            <a:ext cx="2092902" cy="2113094"/>
          </a:xfrm>
          <a:prstGeom prst="rect">
            <a:avLst/>
          </a:prstGeom>
          <a:noFill/>
          <a:ln w="9525">
            <a:noFill/>
            <a:miter lim="800000"/>
            <a:headEnd/>
            <a:tailEnd/>
          </a:ln>
        </p:spPr>
      </p:pic>
      <p:sp>
        <p:nvSpPr>
          <p:cNvPr id="12" name="文本占位符 18"/>
          <p:cNvSpPr>
            <a:spLocks noGrp="1"/>
          </p:cNvSpPr>
          <p:nvPr>
            <p:ph type="body" sz="quarter" idx="10"/>
          </p:nvPr>
        </p:nvSpPr>
        <p:spPr>
          <a:xfrm>
            <a:off x="2619213" y="4262791"/>
            <a:ext cx="3371707" cy="443968"/>
          </a:xfrm>
        </p:spPr>
        <p:txBody>
          <a:bodyPr>
            <a:spAutoFit/>
          </a:bodyPr>
          <a:lstStyle>
            <a:lvl1pPr marL="0" indent="0" algn="l">
              <a:buNone/>
              <a:defRPr kumimoji="1" lang="zh-CN" altLang="en-US" sz="950" kern="1200" dirty="0">
                <a:solidFill>
                  <a:schemeClr val="bg1"/>
                </a:solidFill>
                <a:latin typeface="微软雅黑" panose="020B0503020204020204" charset="-122"/>
                <a:ea typeface="微软雅黑" panose="020B0503020204020204" charset="-122"/>
                <a:cs typeface="+mn-cs"/>
              </a:defRPr>
            </a:lvl1pPr>
            <a:lvl2pPr marL="342900" indent="0">
              <a:buNone/>
              <a:defRPr sz="1110"/>
            </a:lvl2pPr>
            <a:lvl3pPr marL="685800" indent="0">
              <a:buNone/>
              <a:defRPr sz="1110"/>
            </a:lvl3pPr>
            <a:lvl4pPr marL="1028700" indent="0">
              <a:buNone/>
              <a:defRPr sz="1110"/>
            </a:lvl4pPr>
            <a:lvl5pPr marL="1371600" indent="0">
              <a:buNone/>
              <a:defRPr sz="1110"/>
            </a:lvl5pPr>
          </a:lstStyle>
          <a:p>
            <a:pPr lvl="0"/>
            <a:r>
              <a:rPr lang="zh-CN" altLang="en-US" dirty="0"/>
              <a:t>单击此处编辑母版文本样式</a:t>
            </a:r>
          </a:p>
          <a:p>
            <a:pPr lvl="1"/>
            <a:r>
              <a:rPr lang="zh-CN" altLang="en-US" dirty="0"/>
              <a:t>第二级</a:t>
            </a:r>
          </a:p>
        </p:txBody>
      </p:sp>
      <p:sp>
        <p:nvSpPr>
          <p:cNvPr id="13" name="文本占位符 18"/>
          <p:cNvSpPr>
            <a:spLocks noGrp="1"/>
          </p:cNvSpPr>
          <p:nvPr>
            <p:ph type="body" sz="quarter" idx="11"/>
          </p:nvPr>
        </p:nvSpPr>
        <p:spPr>
          <a:xfrm>
            <a:off x="2896661" y="1606662"/>
            <a:ext cx="2978094" cy="1233078"/>
          </a:xfrm>
        </p:spPr>
        <p:txBody>
          <a:bodyPr/>
          <a:lstStyle>
            <a:lvl1pPr marL="0" indent="0" algn="l">
              <a:buNone/>
              <a:defRPr sz="4605" b="1">
                <a:solidFill>
                  <a:schemeClr val="bg1"/>
                </a:solidFill>
                <a:latin typeface="Helvetica" pitchFamily="2" charset="0"/>
                <a:ea typeface="+mj-ea"/>
              </a:defRPr>
            </a:lvl1pPr>
            <a:lvl2pPr marL="342900" indent="0">
              <a:buNone/>
              <a:defRPr sz="1110"/>
            </a:lvl2pPr>
            <a:lvl3pPr marL="685800" indent="0">
              <a:buNone/>
              <a:defRPr sz="1110"/>
            </a:lvl3pPr>
            <a:lvl4pPr marL="1028700" indent="0">
              <a:buNone/>
              <a:defRPr sz="1110"/>
            </a:lvl4pPr>
            <a:lvl5pPr marL="1371600" indent="0">
              <a:buNone/>
              <a:defRPr sz="1110"/>
            </a:lvl5pPr>
          </a:lstStyle>
          <a:p>
            <a:pPr lvl="0"/>
            <a:r>
              <a:rPr lang="zh-CN" altLang="en-US" dirty="0"/>
              <a:t>单击此处编辑母版文本样式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grpSp>
        <p:nvGrpSpPr>
          <p:cNvPr id="2" name="组合 1"/>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3" cstate="screen"/>
            <a:srcRect/>
            <a:stretch>
              <a:fillRect/>
            </a:stretch>
          </p:blipFill>
          <p:spPr>
            <a:xfrm>
              <a:off x="12461" y="7116"/>
              <a:ext cx="1552" cy="587"/>
            </a:xfrm>
            <a:prstGeom prst="rect">
              <a:avLst/>
            </a:prstGeom>
          </p:spPr>
        </p:pic>
        <p:pic>
          <p:nvPicPr>
            <p:cNvPr id="4" name="图片 3"/>
            <p:cNvPicPr>
              <a:picLocks noChangeAspect="1"/>
            </p:cNvPicPr>
            <p:nvPr userDrawn="1"/>
          </p:nvPicPr>
          <p:blipFill>
            <a:blip r:embed="rId4" cstate="screen"/>
            <a:stretch>
              <a:fillRect/>
            </a:stretch>
          </p:blipFill>
          <p:spPr>
            <a:xfrm>
              <a:off x="9673" y="7083"/>
              <a:ext cx="2770" cy="596"/>
            </a:xfrm>
            <a:prstGeom prst="rect">
              <a:avLst/>
            </a:prstGeom>
          </p:spPr>
        </p:pic>
      </p:grpSp>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5"/>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grpSp>
        <p:nvGrpSpPr>
          <p:cNvPr id="2" name="组合 1"/>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3" cstate="screen"/>
            <a:srcRect/>
            <a:stretch>
              <a:fillRect/>
            </a:stretch>
          </p:blipFill>
          <p:spPr>
            <a:xfrm>
              <a:off x="12461" y="7116"/>
              <a:ext cx="1552" cy="587"/>
            </a:xfrm>
            <a:prstGeom prst="rect">
              <a:avLst/>
            </a:prstGeom>
          </p:spPr>
        </p:pic>
        <p:pic>
          <p:nvPicPr>
            <p:cNvPr id="4" name="图片 3"/>
            <p:cNvPicPr>
              <a:picLocks noChangeAspect="1"/>
            </p:cNvPicPr>
            <p:nvPr userDrawn="1"/>
          </p:nvPicPr>
          <p:blipFill>
            <a:blip r:embed="rId4" cstate="screen"/>
            <a:stretch>
              <a:fillRect/>
            </a:stretch>
          </p:blipFill>
          <p:spPr>
            <a:xfrm>
              <a:off x="9673" y="7083"/>
              <a:ext cx="2770" cy="596"/>
            </a:xfrm>
            <a:prstGeom prst="rect">
              <a:avLst/>
            </a:prstGeom>
          </p:spPr>
        </p:pic>
      </p:grpSp>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5"/>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grpSp>
        <p:nvGrpSpPr>
          <p:cNvPr id="2" name="组合 1"/>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3" cstate="screen"/>
            <a:srcRect/>
            <a:stretch>
              <a:fillRect/>
            </a:stretch>
          </p:blipFill>
          <p:spPr>
            <a:xfrm>
              <a:off x="12461" y="7116"/>
              <a:ext cx="1552" cy="587"/>
            </a:xfrm>
            <a:prstGeom prst="rect">
              <a:avLst/>
            </a:prstGeom>
          </p:spPr>
        </p:pic>
        <p:pic>
          <p:nvPicPr>
            <p:cNvPr id="4" name="图片 3"/>
            <p:cNvPicPr>
              <a:picLocks noChangeAspect="1"/>
            </p:cNvPicPr>
            <p:nvPr userDrawn="1"/>
          </p:nvPicPr>
          <p:blipFill>
            <a:blip r:embed="rId4" cstate="screen"/>
            <a:stretch>
              <a:fillRect/>
            </a:stretch>
          </p:blipFill>
          <p:spPr>
            <a:xfrm>
              <a:off x="9673" y="7083"/>
              <a:ext cx="2770" cy="596"/>
            </a:xfrm>
            <a:prstGeom prst="rect">
              <a:avLst/>
            </a:prstGeom>
          </p:spPr>
        </p:pic>
      </p:grpSp>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5"/>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7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grpSp>
        <p:nvGrpSpPr>
          <p:cNvPr id="2" name="组合 1"/>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3" cstate="screen"/>
            <a:srcRect/>
            <a:stretch>
              <a:fillRect/>
            </a:stretch>
          </p:blipFill>
          <p:spPr>
            <a:xfrm>
              <a:off x="12461" y="7116"/>
              <a:ext cx="1552" cy="587"/>
            </a:xfrm>
            <a:prstGeom prst="rect">
              <a:avLst/>
            </a:prstGeom>
          </p:spPr>
        </p:pic>
        <p:pic>
          <p:nvPicPr>
            <p:cNvPr id="4" name="图片 3"/>
            <p:cNvPicPr>
              <a:picLocks noChangeAspect="1"/>
            </p:cNvPicPr>
            <p:nvPr userDrawn="1"/>
          </p:nvPicPr>
          <p:blipFill>
            <a:blip r:embed="rId4" cstate="screen"/>
            <a:stretch>
              <a:fillRect/>
            </a:stretch>
          </p:blipFill>
          <p:spPr>
            <a:xfrm>
              <a:off x="9673" y="7083"/>
              <a:ext cx="2770" cy="596"/>
            </a:xfrm>
            <a:prstGeom prst="rect">
              <a:avLst/>
            </a:prstGeom>
          </p:spPr>
        </p:pic>
      </p:grpSp>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5"/>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首页">
    <p:spTree>
      <p:nvGrpSpPr>
        <p:cNvPr id="1" name=""/>
        <p:cNvGrpSpPr/>
        <p:nvPr/>
      </p:nvGrpSpPr>
      <p:grpSpPr>
        <a:xfrm>
          <a:off x="0" y="0"/>
          <a:ext cx="0" cy="0"/>
          <a:chOff x="0" y="0"/>
          <a:chExt cx="0" cy="0"/>
        </a:xfrm>
      </p:grpSpPr>
      <p:sp>
        <p:nvSpPr>
          <p:cNvPr id="11" name="矩形 10"/>
          <p:cNvSpPr/>
          <p:nvPr userDrawn="1"/>
        </p:nvSpPr>
        <p:spPr>
          <a:xfrm>
            <a:off x="-5636" y="-17931"/>
            <a:ext cx="9149635" cy="4259080"/>
          </a:xfrm>
          <a:prstGeom prst="rect">
            <a:avLst/>
          </a:prstGeom>
          <a:gradFill flip="none" rotWithShape="1">
            <a:gsLst>
              <a:gs pos="0">
                <a:srgbClr val="003686"/>
              </a:gs>
              <a:gs pos="95000">
                <a:srgbClr val="001E50"/>
              </a:gs>
            </a:gsLst>
            <a:path path="circle">
              <a:fillToRect r="100000" b="100000"/>
            </a:path>
            <a:tileRect l="-100000" t="-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21" name="图片 20"/>
          <p:cNvPicPr>
            <a:picLocks noChangeAspect="1"/>
          </p:cNvPicPr>
          <p:nvPr userDrawn="1"/>
        </p:nvPicPr>
        <p:blipFill>
          <a:blip r:embed="rId2" cstate="screen"/>
          <a:stretch>
            <a:fillRect/>
          </a:stretch>
        </p:blipFill>
        <p:spPr>
          <a:xfrm>
            <a:off x="-9525" y="-17931"/>
            <a:ext cx="9144000" cy="4252937"/>
          </a:xfrm>
          <a:prstGeom prst="rect">
            <a:avLst/>
          </a:prstGeom>
        </p:spPr>
      </p:pic>
      <p:sp>
        <p:nvSpPr>
          <p:cNvPr id="7" name="日期占位符 3"/>
          <p:cNvSpPr>
            <a:spLocks noGrp="1"/>
          </p:cNvSpPr>
          <p:nvPr>
            <p:ph type="dt" sz="half" idx="10"/>
          </p:nvPr>
        </p:nvSpPr>
        <p:spPr>
          <a:xfrm>
            <a:off x="6676770" y="4767263"/>
            <a:ext cx="2133600" cy="274637"/>
          </a:xfrm>
          <a:prstGeom prst="rect">
            <a:avLst/>
          </a:prstGeom>
        </p:spPr>
        <p:txBody>
          <a:bodyPr/>
          <a:lstStyle>
            <a:lvl1pPr>
              <a:defRPr>
                <a:solidFill>
                  <a:schemeClr val="bg1"/>
                </a:solidFill>
              </a:defRPr>
            </a:lvl1pPr>
          </a:lstStyle>
          <a:p>
            <a:fld id="{82C33CEF-7025-CC49-8D84-77BBA86E10E6}" type="datetime1">
              <a:rPr lang="zh-CN" altLang="en-US"/>
              <a:t>2022-11-18</a:t>
            </a:fld>
            <a:endParaRPr lang="zh-CN" altLang="en-US"/>
          </a:p>
        </p:txBody>
      </p:sp>
      <p:sp>
        <p:nvSpPr>
          <p:cNvPr id="8" name="页脚占位符 4"/>
          <p:cNvSpPr>
            <a:spLocks noGrp="1"/>
          </p:cNvSpPr>
          <p:nvPr>
            <p:ph type="ftr" sz="quarter" idx="11"/>
          </p:nvPr>
        </p:nvSpPr>
        <p:spPr>
          <a:xfrm>
            <a:off x="3124200" y="4767263"/>
            <a:ext cx="2895600" cy="274637"/>
          </a:xfrm>
          <a:prstGeom prst="rect">
            <a:avLst/>
          </a:prstGeom>
        </p:spPr>
        <p:txBody>
          <a:bodyPr/>
          <a:lstStyle>
            <a:lvl1pPr algn="ctr" eaLnBrk="1" fontAlgn="auto" hangingPunct="1">
              <a:spcBef>
                <a:spcPts val="0"/>
              </a:spcBef>
              <a:spcAft>
                <a:spcPts val="0"/>
              </a:spcAft>
              <a:defRPr sz="1200">
                <a:solidFill>
                  <a:schemeClr val="bg1"/>
                </a:solidFill>
                <a:latin typeface="Source Han Sans CN" panose="020B0500000000000000" pitchFamily="34" charset="-128"/>
                <a:ea typeface="Source Han Sans CN" panose="020B0500000000000000" pitchFamily="34" charset="-128"/>
                <a:cs typeface="+mn-cs"/>
              </a:defRPr>
            </a:lvl1pPr>
          </a:lstStyle>
          <a:p>
            <a:pPr>
              <a:defRPr/>
            </a:pPr>
            <a:endParaRPr lang="zh-CN" altLang="en-US"/>
          </a:p>
        </p:txBody>
      </p:sp>
      <p:sp>
        <p:nvSpPr>
          <p:cNvPr id="2" name="标题 1"/>
          <p:cNvSpPr>
            <a:spLocks noGrp="1"/>
          </p:cNvSpPr>
          <p:nvPr>
            <p:ph type="ctrTitle" hasCustomPrompt="1"/>
          </p:nvPr>
        </p:nvSpPr>
        <p:spPr>
          <a:xfrm>
            <a:off x="828552" y="1151810"/>
            <a:ext cx="7477213" cy="483922"/>
          </a:xfrm>
        </p:spPr>
        <p:txBody>
          <a:bodyPr>
            <a:noAutofit/>
          </a:bodyPr>
          <a:lstStyle>
            <a:lvl1pPr>
              <a:defRPr sz="3800" b="1" i="0">
                <a:solidFill>
                  <a:srgbClr val="FFFFFF"/>
                </a:solidFill>
                <a:latin typeface="Noto Sans S Chinese Bold" pitchFamily="34" charset="-122"/>
                <a:ea typeface="Noto Sans S Chinese Bold" pitchFamily="34" charset="-122"/>
                <a:cs typeface="Noto Sans S Chinese Bold" pitchFamily="34" charset="-122"/>
              </a:defRPr>
            </a:lvl1pPr>
          </a:lstStyle>
          <a:p>
            <a:r>
              <a:rPr lang="zh-CN" altLang="en-US" dirty="0"/>
              <a:t>单击此处编辑主题</a:t>
            </a:r>
          </a:p>
        </p:txBody>
      </p:sp>
      <p:sp>
        <p:nvSpPr>
          <p:cNvPr id="3" name="副标题 2"/>
          <p:cNvSpPr>
            <a:spLocks noGrp="1"/>
          </p:cNvSpPr>
          <p:nvPr>
            <p:ph type="subTitle" idx="1" hasCustomPrompt="1"/>
          </p:nvPr>
        </p:nvSpPr>
        <p:spPr>
          <a:xfrm>
            <a:off x="826493" y="1659615"/>
            <a:ext cx="7479272" cy="402202"/>
          </a:xfrm>
        </p:spPr>
        <p:txBody>
          <a:bodyPr>
            <a:noAutofit/>
          </a:bodyPr>
          <a:lstStyle>
            <a:lvl1pPr marL="0" indent="0" algn="l">
              <a:buNone/>
              <a:defRPr sz="2400" b="1" i="0">
                <a:solidFill>
                  <a:srgbClr val="FFFFFF"/>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单击此处编辑副主题</a:t>
            </a:r>
          </a:p>
        </p:txBody>
      </p:sp>
      <p:sp>
        <p:nvSpPr>
          <p:cNvPr id="13" name="矩形 12"/>
          <p:cNvSpPr/>
          <p:nvPr userDrawn="1"/>
        </p:nvSpPr>
        <p:spPr>
          <a:xfrm>
            <a:off x="-5635" y="4235006"/>
            <a:ext cx="9149635" cy="9047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16" name="图片 15"/>
          <p:cNvPicPr>
            <a:picLocks noChangeAspect="1"/>
          </p:cNvPicPr>
          <p:nvPr userDrawn="1"/>
        </p:nvPicPr>
        <p:blipFill>
          <a:blip r:embed="rId3" cstate="screen"/>
          <a:srcRect/>
          <a:stretch>
            <a:fillRect/>
          </a:stretch>
        </p:blipFill>
        <p:spPr>
          <a:xfrm>
            <a:off x="7912735" y="4518660"/>
            <a:ext cx="985520" cy="372745"/>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981442" y="265931"/>
            <a:ext cx="7027668" cy="524584"/>
          </a:xfrm>
        </p:spPr>
        <p:txBody>
          <a:bodyPr anchor="t"/>
          <a:lstStyle>
            <a:lvl1pPr algn="l">
              <a:defRPr sz="2400" b="0" i="0" cap="all">
                <a:solidFill>
                  <a:schemeClr val="tx1">
                    <a:lumMod val="85000"/>
                    <a:lumOff val="15000"/>
                  </a:schemeClr>
                </a:solidFill>
                <a:latin typeface="Noto Sans S Chinese Medium" pitchFamily="34" charset="-122"/>
                <a:ea typeface="Noto Sans S Chinese Medium" pitchFamily="34" charset="-122"/>
                <a:cs typeface="Noto Sans S Chinese Medium" pitchFamily="34" charset="-122"/>
              </a:defRPr>
            </a:lvl1pPr>
          </a:lstStyle>
          <a:p>
            <a:r>
              <a:rPr lang="zh-CN" altLang="en-US" dirty="0"/>
              <a:t>目录</a:t>
            </a:r>
          </a:p>
        </p:txBody>
      </p:sp>
      <p:sp>
        <p:nvSpPr>
          <p:cNvPr id="11" name="副标题 2"/>
          <p:cNvSpPr>
            <a:spLocks noGrp="1"/>
          </p:cNvSpPr>
          <p:nvPr>
            <p:ph type="subTitle" idx="1" hasCustomPrompt="1"/>
          </p:nvPr>
        </p:nvSpPr>
        <p:spPr>
          <a:xfrm>
            <a:off x="3690496" y="1229526"/>
            <a:ext cx="6268844" cy="2007944"/>
          </a:xfrm>
        </p:spPr>
        <p:txBody>
          <a:bodyPr>
            <a:normAutofit/>
          </a:bodyPr>
          <a:lstStyle>
            <a:lvl1pPr marL="285750" indent="-285750" algn="l">
              <a:buFont typeface="Arial" panose="020B0604020202020204"/>
              <a:buChar char="•"/>
              <a:defRPr sz="2000" b="0" i="0">
                <a:solidFill>
                  <a:schemeClr val="tx1">
                    <a:lumMod val="85000"/>
                    <a:lumOff val="15000"/>
                  </a:schemeClr>
                </a:solidFill>
                <a:latin typeface="Noto Sans S Chinese Medium" pitchFamily="34" charset="-122"/>
                <a:ea typeface="Noto Sans S Chinese Medium" pitchFamily="34" charset="-122"/>
                <a:cs typeface="Noto Sans S Chinese Medium"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zh-CN" altLang="en-US" dirty="0"/>
              <a:t>此处为目录标题</a:t>
            </a:r>
            <a:endParaRPr kumimoji="1" lang="en-US" altLang="zh-CN" dirty="0"/>
          </a:p>
          <a:p>
            <a:r>
              <a:rPr lang="zh-CN" altLang="en-US" dirty="0"/>
              <a:t>此处为目录</a:t>
            </a:r>
            <a:endParaRPr lang="en-US" altLang="zh-CN" dirty="0"/>
          </a:p>
          <a:p>
            <a:r>
              <a:rPr lang="zh-CN" altLang="en-US" dirty="0"/>
              <a:t>此处为目录标题此处</a:t>
            </a:r>
            <a:endParaRPr lang="en-US" altLang="zh-CN" dirty="0"/>
          </a:p>
          <a:p>
            <a:r>
              <a:rPr lang="zh-CN" altLang="en-US" dirty="0"/>
              <a:t>此处为目录</a:t>
            </a:r>
            <a:endParaRPr lang="en-US" altLang="zh-CN" dirty="0"/>
          </a:p>
        </p:txBody>
      </p:sp>
      <p:grpSp>
        <p:nvGrpSpPr>
          <p:cNvPr id="3" name="组合 2"/>
          <p:cNvGrpSpPr/>
          <p:nvPr userDrawn="1"/>
        </p:nvGrpSpPr>
        <p:grpSpPr>
          <a:xfrm>
            <a:off x="-15875" y="-9042"/>
            <a:ext cx="8989695" cy="5161431"/>
            <a:chOff x="8980" y="-28"/>
            <a:chExt cx="14157" cy="8128"/>
          </a:xfrm>
        </p:grpSpPr>
        <p:sp>
          <p:nvSpPr>
            <p:cNvPr id="10" name="矩形 9"/>
            <p:cNvSpPr/>
            <p:nvPr userDrawn="1"/>
          </p:nvSpPr>
          <p:spPr>
            <a:xfrm>
              <a:off x="8980" y="-28"/>
              <a:ext cx="5420" cy="8128"/>
            </a:xfrm>
            <a:prstGeom prst="rect">
              <a:avLst/>
            </a:prstGeom>
            <a:gradFill flip="none" rotWithShape="1">
              <a:gsLst>
                <a:gs pos="0">
                  <a:srgbClr val="003686"/>
                </a:gs>
                <a:gs pos="95000">
                  <a:srgbClr val="001E50"/>
                </a:gs>
              </a:gsLst>
              <a:path path="circle">
                <a:fillToRect r="100000" b="100000"/>
              </a:path>
              <a:tileRect l="-100000" t="-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5" name="图片 4"/>
            <p:cNvPicPr>
              <a:picLocks noChangeAspect="1"/>
            </p:cNvPicPr>
            <p:nvPr userDrawn="1"/>
          </p:nvPicPr>
          <p:blipFill>
            <a:blip r:embed="rId2" cstate="screen"/>
            <a:stretch>
              <a:fillRect/>
            </a:stretch>
          </p:blipFill>
          <p:spPr>
            <a:xfrm>
              <a:off x="10110" y="2204"/>
              <a:ext cx="3283" cy="3326"/>
            </a:xfrm>
            <a:prstGeom prst="rect">
              <a:avLst/>
            </a:prstGeom>
          </p:spPr>
        </p:pic>
        <p:sp>
          <p:nvSpPr>
            <p:cNvPr id="13" name="幻灯片编号占位符 5"/>
            <p:cNvSpPr txBox="1"/>
            <p:nvPr userDrawn="1"/>
          </p:nvSpPr>
          <p:spPr>
            <a:xfrm>
              <a:off x="19777" y="7416"/>
              <a:ext cx="3360" cy="432"/>
            </a:xfrm>
            <a:prstGeom prst="rect">
              <a:avLst/>
            </a:prstGeom>
          </p:spPr>
          <p:txBody>
            <a:bodyPr vert="horz" wrap="square" lIns="91440" tIns="45720" rIns="91440" bIns="45720" numCol="1" anchor="ctr" anchorCtr="0" compatLnSpc="1"/>
            <a:lstStyle>
              <a:defPPr>
                <a:defRPr lang="zh-CN"/>
              </a:defPPr>
              <a:lvl1pPr algn="r" defTabSz="457200" rtl="0" eaLnBrk="1" fontAlgn="base" hangingPunct="1">
                <a:spcBef>
                  <a:spcPct val="0"/>
                </a:spcBef>
                <a:spcAft>
                  <a:spcPct val="0"/>
                </a:spcAft>
                <a:defRPr kumimoji="1" sz="800" kern="1200">
                  <a:solidFill>
                    <a:srgbClr val="898989"/>
                  </a:solidFill>
                  <a:latin typeface="DIN-Regular" panose="020B0500000000000000" pitchFamily="34" charset="0"/>
                  <a:ea typeface="DIN-Regular" panose="020B0500000000000000" pitchFamily="34" charset="0"/>
                  <a:cs typeface="DIN-Regular" panose="020B0500000000000000" pitchFamily="34" charset="0"/>
                </a:defRPr>
              </a:lvl1pPr>
              <a:lvl2pPr marL="4572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2pPr>
              <a:lvl3pPr marL="9144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3pPr>
              <a:lvl4pPr marL="13716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4pPr>
              <a:lvl5pPr marL="18288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9pPr>
            </a:lstStyle>
            <a:p>
              <a:fld id="{536D3261-D928-3E45-AC01-5318E3FD288D}" type="slidenum">
                <a:rPr lang="zh-CN" altLang="en-US" smtClean="0">
                  <a:solidFill>
                    <a:schemeClr val="tx1"/>
                  </a:solidFill>
                </a:rPr>
                <a:t>‹#›</a:t>
              </a:fld>
              <a:endParaRPr lang="zh-CN" altLang="en-US" dirty="0">
                <a:solidFill>
                  <a:schemeClr val="tx1"/>
                </a:solidFill>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跨页（章节过度页）">
    <p:spTree>
      <p:nvGrpSpPr>
        <p:cNvPr id="1" name=""/>
        <p:cNvGrpSpPr/>
        <p:nvPr/>
      </p:nvGrpSpPr>
      <p:grpSpPr>
        <a:xfrm>
          <a:off x="0" y="0"/>
          <a:ext cx="0" cy="0"/>
          <a:chOff x="0" y="0"/>
          <a:chExt cx="0" cy="0"/>
        </a:xfrm>
      </p:grpSpPr>
      <p:sp>
        <p:nvSpPr>
          <p:cNvPr id="8" name="矩形 7"/>
          <p:cNvSpPr/>
          <p:nvPr userDrawn="1"/>
        </p:nvSpPr>
        <p:spPr>
          <a:xfrm>
            <a:off x="0" y="0"/>
            <a:ext cx="9144000" cy="51435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4048" y="-17932"/>
            <a:ext cx="9139952" cy="5161431"/>
          </a:xfrm>
          <a:prstGeom prst="rect">
            <a:avLst/>
          </a:prstGeom>
          <a:gradFill flip="none" rotWithShape="1">
            <a:gsLst>
              <a:gs pos="0">
                <a:srgbClr val="003686"/>
              </a:gs>
              <a:gs pos="95000">
                <a:srgbClr val="001E50"/>
              </a:gs>
            </a:gsLst>
            <a:path path="circle">
              <a:fillToRect r="100000" b="100000"/>
            </a:path>
            <a:tileRect l="-100000" t="-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2" name="图片 1"/>
          <p:cNvPicPr>
            <a:picLocks noChangeAspect="1"/>
          </p:cNvPicPr>
          <p:nvPr userDrawn="1"/>
        </p:nvPicPr>
        <p:blipFill>
          <a:blip r:embed="rId2" cstate="screen"/>
          <a:stretch>
            <a:fillRect/>
          </a:stretch>
        </p:blipFill>
        <p:spPr>
          <a:xfrm>
            <a:off x="652178" y="1357227"/>
            <a:ext cx="2412828" cy="2411112"/>
          </a:xfrm>
          <a:prstGeom prst="rect">
            <a:avLst/>
          </a:prstGeom>
        </p:spPr>
      </p:pic>
      <p:sp>
        <p:nvSpPr>
          <p:cNvPr id="7" name="副标题 2"/>
          <p:cNvSpPr>
            <a:spLocks noGrp="1"/>
          </p:cNvSpPr>
          <p:nvPr>
            <p:ph type="subTitle" idx="1" hasCustomPrompt="1"/>
          </p:nvPr>
        </p:nvSpPr>
        <p:spPr>
          <a:xfrm>
            <a:off x="1233046" y="2191307"/>
            <a:ext cx="7453754" cy="605791"/>
          </a:xfrm>
        </p:spPr>
        <p:txBody>
          <a:bodyPr>
            <a:noAutofit/>
          </a:bodyPr>
          <a:lstStyle>
            <a:lvl1pPr marL="0" indent="0" algn="l">
              <a:buFont typeface="Arial" panose="020B0604020202020204"/>
              <a:buNone/>
              <a:defRPr sz="3500" b="1" i="0" kern="1600" spc="200" baseline="0">
                <a:solidFill>
                  <a:srgbClr val="FFFFFF"/>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此为跨页标题</a:t>
            </a:r>
          </a:p>
        </p:txBody>
      </p:sp>
      <p:sp>
        <p:nvSpPr>
          <p:cNvPr id="11" name="幻灯片编号占位符 5"/>
          <p:cNvSpPr txBox="1"/>
          <p:nvPr userDrawn="1"/>
        </p:nvSpPr>
        <p:spPr>
          <a:xfrm>
            <a:off x="6860111" y="4767263"/>
            <a:ext cx="2133600" cy="274637"/>
          </a:xfrm>
          <a:prstGeom prst="rect">
            <a:avLst/>
          </a:prstGeom>
        </p:spPr>
        <p:txBody>
          <a:bodyPr vert="horz" wrap="square" lIns="91440" tIns="45720" rIns="91440" bIns="45720" numCol="1" anchor="ctr" anchorCtr="0" compatLnSpc="1"/>
          <a:lstStyle>
            <a:defPPr>
              <a:defRPr lang="zh-CN"/>
            </a:defPPr>
            <a:lvl1pPr algn="r" defTabSz="457200" rtl="0" eaLnBrk="1" fontAlgn="base" hangingPunct="1">
              <a:spcBef>
                <a:spcPct val="0"/>
              </a:spcBef>
              <a:spcAft>
                <a:spcPct val="0"/>
              </a:spcAft>
              <a:defRPr kumimoji="1" sz="800" kern="1200">
                <a:solidFill>
                  <a:srgbClr val="898989"/>
                </a:solidFill>
                <a:latin typeface="DIN-Regular" panose="020B0500000000000000" pitchFamily="34" charset="0"/>
                <a:ea typeface="DIN-Regular" panose="020B0500000000000000" pitchFamily="34" charset="0"/>
                <a:cs typeface="DIN-Regular" panose="020B0500000000000000" pitchFamily="34" charset="0"/>
              </a:defRPr>
            </a:lvl1pPr>
            <a:lvl2pPr marL="4572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2pPr>
            <a:lvl3pPr marL="9144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3pPr>
            <a:lvl4pPr marL="13716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4pPr>
            <a:lvl5pPr marL="18288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9pPr>
          </a:lstStyle>
          <a:p>
            <a:fld id="{536D3261-D928-3E45-AC01-5318E3FD288D}" type="slidenum">
              <a:rPr lang="zh-CN" altLang="en-US" smtClean="0">
                <a:solidFill>
                  <a:schemeClr val="bg1"/>
                </a:solidFill>
              </a:rPr>
              <a:t>‹#›</a:t>
            </a:fld>
            <a:endParaRPr lang="zh-CN" altLang="en-US" dirty="0">
              <a:solidFill>
                <a:schemeClr val="bg1"/>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hasCustomPrompt="1"/>
          </p:nvPr>
        </p:nvSpPr>
        <p:spPr>
          <a:xfrm>
            <a:off x="365760" y="257051"/>
            <a:ext cx="8321039" cy="617660"/>
          </a:xfrm>
        </p:spPr>
        <p:txBody>
          <a:bodyPr>
            <a:normAutofit/>
          </a:bodyPr>
          <a:lstStyle>
            <a:lvl1pPr marL="0" indent="0" algn="l">
              <a:lnSpc>
                <a:spcPts val="1960"/>
              </a:lnSpc>
              <a:spcBef>
                <a:spcPts val="0"/>
              </a:spcBef>
              <a:buFont typeface="Arial" panose="020B0604020202020204"/>
              <a:buNone/>
              <a:defRPr sz="18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a:t>
            </a:r>
          </a:p>
          <a:p>
            <a:r>
              <a:rPr lang="zh-CN" altLang="en-US" dirty="0"/>
              <a:t>页标题</a:t>
            </a:r>
          </a:p>
        </p:txBody>
      </p:sp>
      <p:sp>
        <p:nvSpPr>
          <p:cNvPr id="18" name="内容占位符 3"/>
          <p:cNvSpPr>
            <a:spLocks noGrp="1"/>
          </p:cNvSpPr>
          <p:nvPr>
            <p:ph sz="half" idx="13"/>
          </p:nvPr>
        </p:nvSpPr>
        <p:spPr>
          <a:xfrm>
            <a:off x="365759" y="1200151"/>
            <a:ext cx="2992983" cy="339447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4" name="图片 3"/>
          <p:cNvPicPr>
            <a:picLocks noChangeAspect="1"/>
          </p:cNvPicPr>
          <p:nvPr userDrawn="1"/>
        </p:nvPicPr>
        <p:blipFill>
          <a:blip r:embed="rId2" cstate="screen"/>
          <a:stretch>
            <a:fillRect/>
          </a:stretch>
        </p:blipFill>
        <p:spPr>
          <a:xfrm>
            <a:off x="457200" y="909001"/>
            <a:ext cx="8227923" cy="75692"/>
          </a:xfrm>
          <a:prstGeom prst="rect">
            <a:avLst/>
          </a:prstGeom>
        </p:spPr>
      </p:pic>
      <p:sp>
        <p:nvSpPr>
          <p:cNvPr id="17" name="内容占位符 3"/>
          <p:cNvSpPr>
            <a:spLocks noGrp="1"/>
          </p:cNvSpPr>
          <p:nvPr>
            <p:ph sz="half" idx="21"/>
          </p:nvPr>
        </p:nvSpPr>
        <p:spPr>
          <a:xfrm>
            <a:off x="3724501" y="1200151"/>
            <a:ext cx="4960622" cy="339447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内容页（两栏）">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hasCustomPrompt="1"/>
          </p:nvPr>
        </p:nvSpPr>
        <p:spPr>
          <a:xfrm>
            <a:off x="365760" y="541353"/>
            <a:ext cx="8321039" cy="617660"/>
          </a:xfrm>
        </p:spPr>
        <p:txBody>
          <a:bodyPr>
            <a:normAutofit/>
          </a:bodyPr>
          <a:lstStyle>
            <a:lvl1pPr marL="0" indent="0" algn="l">
              <a:lnSpc>
                <a:spcPts val="1960"/>
              </a:lnSpc>
              <a:spcBef>
                <a:spcPts val="0"/>
              </a:spcBef>
              <a:buFont typeface="Arial" panose="020B0604020202020204"/>
              <a:buNone/>
              <a:defRPr sz="18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a:t>
            </a:r>
          </a:p>
          <a:p>
            <a:r>
              <a:rPr lang="zh-CN" altLang="en-US" dirty="0"/>
              <a:t>页标题</a:t>
            </a:r>
          </a:p>
        </p:txBody>
      </p:sp>
      <p:sp>
        <p:nvSpPr>
          <p:cNvPr id="18" name="内容占位符 3"/>
          <p:cNvSpPr>
            <a:spLocks noGrp="1"/>
          </p:cNvSpPr>
          <p:nvPr>
            <p:ph sz="half" idx="13"/>
          </p:nvPr>
        </p:nvSpPr>
        <p:spPr>
          <a:xfrm>
            <a:off x="365759" y="1245871"/>
            <a:ext cx="2992983"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sp>
        <p:nvSpPr>
          <p:cNvPr id="17" name="内容占位符 3"/>
          <p:cNvSpPr>
            <a:spLocks noGrp="1"/>
          </p:cNvSpPr>
          <p:nvPr>
            <p:ph sz="half" idx="21"/>
          </p:nvPr>
        </p:nvSpPr>
        <p:spPr>
          <a:xfrm>
            <a:off x="3724501" y="1245871"/>
            <a:ext cx="4960622"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pic>
        <p:nvPicPr>
          <p:cNvPr id="13" name="图片 12"/>
          <p:cNvPicPr>
            <a:picLocks noChangeAspect="1"/>
          </p:cNvPicPr>
          <p:nvPr userDrawn="1"/>
        </p:nvPicPr>
        <p:blipFill>
          <a:blip r:embed="rId2" cstate="screen"/>
          <a:stretch>
            <a:fillRect/>
          </a:stretch>
        </p:blipFill>
        <p:spPr>
          <a:xfrm>
            <a:off x="457200" y="194550"/>
            <a:ext cx="8227923" cy="77005"/>
          </a:xfrm>
          <a:prstGeom prst="rect">
            <a:avLst/>
          </a:prstGeom>
        </p:spPr>
      </p:pic>
      <p:grpSp>
        <p:nvGrpSpPr>
          <p:cNvPr id="2" name="组合 1"/>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3" cstate="screen"/>
            <a:srcRect/>
            <a:stretch>
              <a:fillRect/>
            </a:stretch>
          </p:blipFill>
          <p:spPr>
            <a:xfrm>
              <a:off x="12461" y="7116"/>
              <a:ext cx="1552" cy="587"/>
            </a:xfrm>
            <a:prstGeom prst="rect">
              <a:avLst/>
            </a:prstGeom>
          </p:spPr>
        </p:pic>
        <p:pic>
          <p:nvPicPr>
            <p:cNvPr id="4" name="图片 3"/>
            <p:cNvPicPr>
              <a:picLocks noChangeAspect="1"/>
            </p:cNvPicPr>
            <p:nvPr userDrawn="1"/>
          </p:nvPicPr>
          <p:blipFill>
            <a:blip r:embed="rId4" cstate="screen"/>
            <a:stretch>
              <a:fillRect/>
            </a:stretch>
          </p:blipFill>
          <p:spPr>
            <a:xfrm>
              <a:off x="9673" y="7083"/>
              <a:ext cx="2770" cy="596"/>
            </a:xfrm>
            <a:prstGeom prst="rect">
              <a:avLst/>
            </a:prstGeom>
          </p:spPr>
        </p:pic>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内容页（两栏）">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hasCustomPrompt="1"/>
          </p:nvPr>
        </p:nvSpPr>
        <p:spPr>
          <a:xfrm>
            <a:off x="365760" y="541353"/>
            <a:ext cx="8321039" cy="617660"/>
          </a:xfrm>
        </p:spPr>
        <p:txBody>
          <a:bodyPr>
            <a:normAutofit/>
          </a:bodyPr>
          <a:lstStyle>
            <a:lvl1pPr marL="0" indent="0" algn="l">
              <a:lnSpc>
                <a:spcPts val="1960"/>
              </a:lnSpc>
              <a:spcBef>
                <a:spcPts val="0"/>
              </a:spcBef>
              <a:buFont typeface="Arial" panose="020B0604020202020204"/>
              <a:buNone/>
              <a:defRPr sz="18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a:t>
            </a:r>
          </a:p>
          <a:p>
            <a:r>
              <a:rPr lang="zh-CN" altLang="en-US" dirty="0"/>
              <a:t>页标题</a:t>
            </a:r>
          </a:p>
        </p:txBody>
      </p:sp>
      <p:sp>
        <p:nvSpPr>
          <p:cNvPr id="18" name="内容占位符 3"/>
          <p:cNvSpPr>
            <a:spLocks noGrp="1"/>
          </p:cNvSpPr>
          <p:nvPr>
            <p:ph sz="half" idx="13"/>
          </p:nvPr>
        </p:nvSpPr>
        <p:spPr>
          <a:xfrm>
            <a:off x="365759" y="1245871"/>
            <a:ext cx="2992983"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sp>
        <p:nvSpPr>
          <p:cNvPr id="17" name="内容占位符 3"/>
          <p:cNvSpPr>
            <a:spLocks noGrp="1"/>
          </p:cNvSpPr>
          <p:nvPr>
            <p:ph sz="half" idx="21"/>
          </p:nvPr>
        </p:nvSpPr>
        <p:spPr>
          <a:xfrm>
            <a:off x="3724501" y="1245871"/>
            <a:ext cx="4960622"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pic>
        <p:nvPicPr>
          <p:cNvPr id="14" name="图片 13"/>
          <p:cNvPicPr>
            <a:picLocks noChangeAspect="1"/>
          </p:cNvPicPr>
          <p:nvPr userDrawn="1"/>
        </p:nvPicPr>
        <p:blipFill>
          <a:blip r:embed="rId2" cstate="screen"/>
          <a:stretch>
            <a:fillRect/>
          </a:stretch>
        </p:blipFill>
        <p:spPr>
          <a:xfrm>
            <a:off x="457202" y="203566"/>
            <a:ext cx="7354670" cy="73927"/>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内容页（两栏）">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hasCustomPrompt="1"/>
          </p:nvPr>
        </p:nvSpPr>
        <p:spPr>
          <a:xfrm>
            <a:off x="365760" y="541353"/>
            <a:ext cx="8321039" cy="617660"/>
          </a:xfrm>
        </p:spPr>
        <p:txBody>
          <a:bodyPr>
            <a:normAutofit/>
          </a:bodyPr>
          <a:lstStyle>
            <a:lvl1pPr marL="0" indent="0" algn="l">
              <a:lnSpc>
                <a:spcPts val="1960"/>
              </a:lnSpc>
              <a:spcBef>
                <a:spcPts val="0"/>
              </a:spcBef>
              <a:buFont typeface="Arial" panose="020B0604020202020204"/>
              <a:buNone/>
              <a:defRPr sz="18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a:t>
            </a:r>
          </a:p>
          <a:p>
            <a:r>
              <a:rPr lang="zh-CN" altLang="en-US" dirty="0"/>
              <a:t>页标题</a:t>
            </a:r>
          </a:p>
        </p:txBody>
      </p:sp>
      <p:sp>
        <p:nvSpPr>
          <p:cNvPr id="18" name="内容占位符 3"/>
          <p:cNvSpPr>
            <a:spLocks noGrp="1"/>
          </p:cNvSpPr>
          <p:nvPr>
            <p:ph sz="half" idx="13"/>
          </p:nvPr>
        </p:nvSpPr>
        <p:spPr>
          <a:xfrm>
            <a:off x="365759" y="1245871"/>
            <a:ext cx="2992983"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sp>
        <p:nvSpPr>
          <p:cNvPr id="17" name="内容占位符 3"/>
          <p:cNvSpPr>
            <a:spLocks noGrp="1"/>
          </p:cNvSpPr>
          <p:nvPr>
            <p:ph sz="half" idx="21"/>
          </p:nvPr>
        </p:nvSpPr>
        <p:spPr>
          <a:xfrm>
            <a:off x="3724501" y="1245871"/>
            <a:ext cx="4960622" cy="3348752"/>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pic>
        <p:nvPicPr>
          <p:cNvPr id="15" name="图片 14"/>
          <p:cNvPicPr>
            <a:picLocks noChangeAspect="1"/>
          </p:cNvPicPr>
          <p:nvPr userDrawn="1"/>
        </p:nvPicPr>
        <p:blipFill>
          <a:blip r:embed="rId2" cstate="screen"/>
          <a:stretch>
            <a:fillRect/>
          </a:stretch>
        </p:blipFill>
        <p:spPr>
          <a:xfrm>
            <a:off x="457202" y="196256"/>
            <a:ext cx="8227921" cy="74380"/>
          </a:xfrm>
          <a:prstGeom prst="rect">
            <a:avLst/>
          </a:prstGeom>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内容页（两栏）">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hasCustomPrompt="1"/>
          </p:nvPr>
        </p:nvSpPr>
        <p:spPr>
          <a:xfrm>
            <a:off x="365760" y="541353"/>
            <a:ext cx="8321039" cy="617660"/>
          </a:xfrm>
        </p:spPr>
        <p:txBody>
          <a:bodyPr>
            <a:normAutofit/>
          </a:bodyPr>
          <a:lstStyle>
            <a:lvl1pPr marL="0" indent="0" algn="l">
              <a:lnSpc>
                <a:spcPts val="1960"/>
              </a:lnSpc>
              <a:spcBef>
                <a:spcPts val="0"/>
              </a:spcBef>
              <a:buFont typeface="Arial" panose="020B0604020202020204"/>
              <a:buNone/>
              <a:defRPr sz="1800" b="1"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a:t>
            </a:r>
          </a:p>
          <a:p>
            <a:r>
              <a:rPr lang="zh-CN" altLang="en-US" dirty="0"/>
              <a:t>页标题</a:t>
            </a:r>
          </a:p>
        </p:txBody>
      </p:sp>
      <p:sp>
        <p:nvSpPr>
          <p:cNvPr id="18" name="内容占位符 3"/>
          <p:cNvSpPr>
            <a:spLocks noGrp="1"/>
          </p:cNvSpPr>
          <p:nvPr>
            <p:ph sz="half" idx="13"/>
          </p:nvPr>
        </p:nvSpPr>
        <p:spPr>
          <a:xfrm>
            <a:off x="365759" y="1245870"/>
            <a:ext cx="8319364" cy="1596481"/>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sp>
        <p:nvSpPr>
          <p:cNvPr id="17" name="内容占位符 3"/>
          <p:cNvSpPr>
            <a:spLocks noGrp="1"/>
          </p:cNvSpPr>
          <p:nvPr>
            <p:ph sz="half" idx="21"/>
          </p:nvPr>
        </p:nvSpPr>
        <p:spPr>
          <a:xfrm>
            <a:off x="365759" y="3117773"/>
            <a:ext cx="2553710" cy="1476850"/>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pic>
        <p:nvPicPr>
          <p:cNvPr id="15" name="图片 14"/>
          <p:cNvPicPr>
            <a:picLocks noChangeAspect="1"/>
          </p:cNvPicPr>
          <p:nvPr userDrawn="1"/>
        </p:nvPicPr>
        <p:blipFill>
          <a:blip r:embed="rId2" cstate="screen"/>
          <a:stretch>
            <a:fillRect/>
          </a:stretch>
        </p:blipFill>
        <p:spPr>
          <a:xfrm flipH="1">
            <a:off x="457202" y="196256"/>
            <a:ext cx="8227921" cy="74380"/>
          </a:xfrm>
          <a:prstGeom prst="rect">
            <a:avLst/>
          </a:prstGeom>
        </p:spPr>
      </p:pic>
      <p:sp>
        <p:nvSpPr>
          <p:cNvPr id="9" name="内容占位符 3"/>
          <p:cNvSpPr>
            <a:spLocks noGrp="1"/>
          </p:cNvSpPr>
          <p:nvPr>
            <p:ph sz="half" idx="22"/>
          </p:nvPr>
        </p:nvSpPr>
        <p:spPr>
          <a:xfrm>
            <a:off x="3248586" y="3117773"/>
            <a:ext cx="2553710" cy="1476850"/>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
        <p:nvSpPr>
          <p:cNvPr id="13" name="内容占位符 3"/>
          <p:cNvSpPr>
            <a:spLocks noGrp="1"/>
          </p:cNvSpPr>
          <p:nvPr>
            <p:ph sz="half" idx="23"/>
          </p:nvPr>
        </p:nvSpPr>
        <p:spPr>
          <a:xfrm>
            <a:off x="6131413" y="3117773"/>
            <a:ext cx="2553710" cy="1476850"/>
          </a:xfrm>
        </p:spPr>
        <p:txBody>
          <a:bodyPr/>
          <a:lstStyle>
            <a:lvl1pPr marL="0" indent="0">
              <a:buNone/>
              <a:defRPr sz="9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buNone/>
              <a:defRPr sz="1000">
                <a:solidFill>
                  <a:srgbClr val="3D3A00"/>
                </a:solidFill>
              </a:defRPr>
            </a:lvl2pPr>
            <a:lvl3pPr marL="914400" indent="0">
              <a:buNone/>
              <a:defRPr sz="1000">
                <a:solidFill>
                  <a:srgbClr val="3D3A00"/>
                </a:solidFill>
              </a:defRPr>
            </a:lvl3pPr>
            <a:lvl4pPr marL="1371600" indent="0">
              <a:buNone/>
              <a:defRPr sz="1000">
                <a:solidFill>
                  <a:srgbClr val="3D3A00"/>
                </a:solidFill>
              </a:defRPr>
            </a:lvl4pPr>
            <a:lvl5pPr marL="1828800" indent="0">
              <a:buNone/>
              <a:defRPr sz="1000">
                <a:solidFill>
                  <a:srgbClr val="3D3A00"/>
                </a:solidFill>
              </a:defRPr>
            </a:lvl5pPr>
            <a:lvl6pPr>
              <a:defRPr sz="1800"/>
            </a:lvl6pPr>
            <a:lvl7pPr>
              <a:defRPr sz="1800"/>
            </a:lvl7pPr>
            <a:lvl8pPr>
              <a:defRPr sz="1800"/>
            </a:lvl8pPr>
            <a:lvl9pPr>
              <a:defRPr sz="1800"/>
            </a:lvl9pPr>
          </a:lstStyle>
          <a:p>
            <a:pPr lvl="0"/>
            <a:r>
              <a:rPr lang="zh-CN" altLang="en-US" dirty="0"/>
              <a:t>单击此处编辑母版文本样式</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00" name="图片 99"/>
          <p:cNvPicPr/>
          <p:nvPr userDrawn="1"/>
        </p:nvPicPr>
        <p:blipFill>
          <a:blip r:embed="rId2"/>
          <a:stretch>
            <a:fillRect/>
          </a:stretch>
        </p:blipFill>
        <p:spPr>
          <a:xfrm>
            <a:off x="7456170" y="177165"/>
            <a:ext cx="928370" cy="394335"/>
          </a:xfrm>
          <a:prstGeom prst="rect">
            <a:avLst/>
          </a:prstGeom>
          <a:noFill/>
          <a:ln w="9525">
            <a:noFill/>
          </a:ln>
        </p:spPr>
      </p:pic>
      <p:pic>
        <p:nvPicPr>
          <p:cNvPr id="2" name="图片 1" descr="壹建融横版"/>
          <p:cNvPicPr>
            <a:picLocks noChangeAspect="1"/>
          </p:cNvPicPr>
          <p:nvPr userDrawn="1"/>
        </p:nvPicPr>
        <p:blipFill>
          <a:blip r:embed="rId3"/>
          <a:srcRect l="18619" t="1523" r="65115" b="3173"/>
          <a:stretch>
            <a:fillRect/>
          </a:stretch>
        </p:blipFill>
        <p:spPr>
          <a:xfrm>
            <a:off x="8347710" y="94615"/>
            <a:ext cx="592455" cy="476885"/>
          </a:xfrm>
          <a:prstGeom prst="rect">
            <a:avLst/>
          </a:pr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4048" y="-17932"/>
            <a:ext cx="9139952" cy="5161431"/>
          </a:xfrm>
          <a:prstGeom prst="rect">
            <a:avLst/>
          </a:prstGeom>
          <a:gradFill flip="none" rotWithShape="1">
            <a:gsLst>
              <a:gs pos="0">
                <a:srgbClr val="003686"/>
              </a:gs>
              <a:gs pos="95000">
                <a:srgbClr val="001E50"/>
              </a:gs>
            </a:gsLst>
            <a:path path="circle">
              <a:fillToRect r="100000" b="100000"/>
            </a:path>
            <a:tileRect l="-100000" t="-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标题 1"/>
          <p:cNvSpPr>
            <a:spLocks noGrp="1"/>
          </p:cNvSpPr>
          <p:nvPr>
            <p:ph type="title"/>
          </p:nvPr>
        </p:nvSpPr>
        <p:spPr>
          <a:xfrm>
            <a:off x="1427640" y="4662955"/>
            <a:ext cx="4578184" cy="282379"/>
          </a:xfrm>
        </p:spPr>
        <p:txBody>
          <a:bodyPr anchor="t"/>
          <a:lstStyle>
            <a:lvl1pPr>
              <a:defRPr sz="700" b="0" i="0">
                <a:solidFill>
                  <a:schemeClr val="bg1"/>
                </a:solidFill>
                <a:latin typeface="Noto Sans S Chinese Regular" pitchFamily="34" charset="-122"/>
                <a:ea typeface="Noto Sans S Chinese Regular" pitchFamily="34" charset="-122"/>
                <a:cs typeface="Noto Sans S Chinese Regular" pitchFamily="34" charset="-122"/>
              </a:defRPr>
            </a:lvl1pPr>
          </a:lstStyle>
          <a:p>
            <a:r>
              <a:rPr lang="zh-CN" altLang="en-US" dirty="0"/>
              <a:t>单击此处编辑母版标题样式</a:t>
            </a:r>
          </a:p>
        </p:txBody>
      </p:sp>
      <p:pic>
        <p:nvPicPr>
          <p:cNvPr id="3" name="图片 2"/>
          <p:cNvPicPr>
            <a:picLocks noChangeAspect="1"/>
          </p:cNvPicPr>
          <p:nvPr userDrawn="1"/>
        </p:nvPicPr>
        <p:blipFill>
          <a:blip r:embed="rId2" cstate="screen"/>
          <a:stretch>
            <a:fillRect/>
          </a:stretch>
        </p:blipFill>
        <p:spPr>
          <a:xfrm>
            <a:off x="3949776" y="1419477"/>
            <a:ext cx="2174579" cy="2175391"/>
          </a:xfrm>
          <a:prstGeom prst="rect">
            <a:avLst/>
          </a:prstGeom>
        </p:spPr>
      </p:pic>
      <p:sp>
        <p:nvSpPr>
          <p:cNvPr id="7" name="副标题 2"/>
          <p:cNvSpPr>
            <a:spLocks noGrp="1"/>
          </p:cNvSpPr>
          <p:nvPr>
            <p:ph type="subTitle" idx="1" hasCustomPrompt="1"/>
          </p:nvPr>
        </p:nvSpPr>
        <p:spPr>
          <a:xfrm>
            <a:off x="390526" y="2216751"/>
            <a:ext cx="5297894" cy="447492"/>
          </a:xfrm>
        </p:spPr>
        <p:txBody>
          <a:bodyPr>
            <a:noAutofit/>
          </a:bodyPr>
          <a:lstStyle>
            <a:lvl1pPr marL="0" indent="0" algn="r">
              <a:buFont typeface="Arial" panose="020B0604020202020204"/>
              <a:buNone/>
              <a:defRPr sz="2400" b="1" i="0">
                <a:solidFill>
                  <a:schemeClr val="bg1"/>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单击此处编辑文本</a:t>
            </a:r>
          </a:p>
        </p:txBody>
      </p:sp>
      <p:sp>
        <p:nvSpPr>
          <p:cNvPr id="16" name="幻灯片编号占位符 5"/>
          <p:cNvSpPr>
            <a:spLocks noGrp="1"/>
          </p:cNvSpPr>
          <p:nvPr>
            <p:ph type="sldNum" sz="quarter" idx="4"/>
          </p:nvPr>
        </p:nvSpPr>
        <p:spPr>
          <a:xfrm>
            <a:off x="6764575" y="4767263"/>
            <a:ext cx="2133600" cy="274637"/>
          </a:xfrm>
          <a:prstGeom prst="rect">
            <a:avLst/>
          </a:prstGeom>
        </p:spPr>
        <p:txBody>
          <a:bodyPr vert="horz" wrap="square" lIns="91440" tIns="45720" rIns="91440" bIns="45720" numCol="1" anchor="ctr" anchorCtr="0" compatLnSpc="1"/>
          <a:lstStyle>
            <a:lvl1pPr algn="r" eaLnBrk="1" hangingPunct="1">
              <a:defRPr sz="800">
                <a:solidFill>
                  <a:schemeClr val="bg1"/>
                </a:solidFill>
                <a:latin typeface="DIN-Regular" panose="020B0500000000000000" pitchFamily="34" charset="0"/>
                <a:ea typeface="DIN-Regular" panose="020B0500000000000000" pitchFamily="34" charset="0"/>
                <a:cs typeface="DIN-Regular" panose="020B0500000000000000" pitchFamily="34" charset="0"/>
              </a:defRPr>
            </a:lvl1pPr>
          </a:lstStyle>
          <a:p>
            <a:fld id="{536D3261-D928-3E45-AC01-5318E3FD288D}" type="slidenum">
              <a:rPr lang="zh-CN" altLang="en-US" smtClean="0"/>
              <a:t>‹#›</a:t>
            </a:fld>
            <a:endParaRPr lang="zh-CN" altLang="en-US" dirty="0"/>
          </a:p>
        </p:txBody>
      </p:sp>
      <p:grpSp>
        <p:nvGrpSpPr>
          <p:cNvPr id="21" name="组合 20"/>
          <p:cNvGrpSpPr/>
          <p:nvPr userDrawn="1"/>
        </p:nvGrpSpPr>
        <p:grpSpPr>
          <a:xfrm>
            <a:off x="181610" y="4632960"/>
            <a:ext cx="1654810" cy="339725"/>
            <a:chOff x="15507" y="-111"/>
            <a:chExt cx="2606" cy="535"/>
          </a:xfrm>
        </p:grpSpPr>
        <p:pic>
          <p:nvPicPr>
            <p:cNvPr id="22" name="Picture 3" descr="E:\建发\建发LOGO库\PNG格式及其它\C&amp;D 无毛边图(反白).png"/>
            <p:cNvPicPr>
              <a:picLocks noChangeAspect="1" noChangeArrowheads="1"/>
            </p:cNvPicPr>
            <p:nvPr userDrawn="1"/>
          </p:nvPicPr>
          <p:blipFill>
            <a:blip r:embed="rId3" cstate="screen"/>
            <a:srcRect/>
            <a:stretch>
              <a:fillRect/>
            </a:stretch>
          </p:blipFill>
          <p:spPr bwMode="auto">
            <a:xfrm>
              <a:off x="15507" y="-69"/>
              <a:ext cx="812" cy="451"/>
            </a:xfrm>
            <a:prstGeom prst="rect">
              <a:avLst/>
            </a:prstGeom>
            <a:noFill/>
          </p:spPr>
        </p:pic>
        <p:sp>
          <p:nvSpPr>
            <p:cNvPr id="23" name="标题 1"/>
            <p:cNvSpPr txBox="1"/>
            <p:nvPr userDrawn="1"/>
          </p:nvSpPr>
          <p:spPr>
            <a:xfrm>
              <a:off x="16189" y="-111"/>
              <a:ext cx="1924" cy="535"/>
            </a:xfrm>
            <a:prstGeom prst="rect">
              <a:avLst/>
            </a:prstGeom>
          </p:spPr>
          <p:txBody>
            <a:bodyPr vert="horz" lIns="91440" tIns="45720" rIns="91440" bIns="45720" rtlCol="0" anchor="ctr">
              <a:normAutofit/>
            </a:bodyPr>
            <a:lstStyle>
              <a:lvl1pPr>
                <a:defRPr sz="3600" b="1">
                  <a:latin typeface="微软雅黑" panose="020B0503020204020204" charset="-122"/>
                  <a:ea typeface="微软雅黑" panose="020B0503020204020204" charset="-122"/>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200" b="1" i="0" u="none" strike="noStrike" kern="1200" cap="none" spc="0" normalizeH="0" baseline="0" noProof="0" dirty="0">
                  <a:ln>
                    <a:noFill/>
                  </a:ln>
                  <a:solidFill>
                    <a:schemeClr val="bg1"/>
                  </a:solidFill>
                  <a:effectLst/>
                  <a:uLnTx/>
                  <a:uFillTx/>
                  <a:latin typeface="黑体" panose="02010609060101010101" pitchFamily="2" charset="-122"/>
                  <a:ea typeface="黑体" panose="02010609060101010101" pitchFamily="2" charset="-122"/>
                  <a:cs typeface="+mj-cs"/>
                </a:rPr>
                <a:t>核心企业信息</a:t>
              </a:r>
            </a:p>
          </p:txBody>
        </p:sp>
      </p:gr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纯文本 深色底">
    <p:spTree>
      <p:nvGrpSpPr>
        <p:cNvPr id="1" name=""/>
        <p:cNvGrpSpPr/>
        <p:nvPr/>
      </p:nvGrpSpPr>
      <p:grpSpPr>
        <a:xfrm>
          <a:off x="0" y="0"/>
          <a:ext cx="0" cy="0"/>
          <a:chOff x="0" y="0"/>
          <a:chExt cx="0" cy="0"/>
        </a:xfrm>
      </p:grpSpPr>
      <p:sp>
        <p:nvSpPr>
          <p:cNvPr id="11" name="矩形 10"/>
          <p:cNvSpPr/>
          <p:nvPr userDrawn="1"/>
        </p:nvSpPr>
        <p:spPr>
          <a:xfrm>
            <a:off x="0" y="0"/>
            <a:ext cx="9144000" cy="51435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 name="矩形 1"/>
          <p:cNvSpPr/>
          <p:nvPr userDrawn="1"/>
        </p:nvSpPr>
        <p:spPr>
          <a:xfrm>
            <a:off x="0" y="0"/>
            <a:ext cx="9144000" cy="5143500"/>
          </a:xfrm>
          <a:prstGeom prst="rect">
            <a:avLst/>
          </a:prstGeom>
          <a:solidFill>
            <a:srgbClr val="002A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0" name="幻灯片编号占位符 5"/>
          <p:cNvSpPr>
            <a:spLocks noGrp="1"/>
          </p:cNvSpPr>
          <p:nvPr>
            <p:ph type="sldNum" sz="quarter" idx="12"/>
          </p:nvPr>
        </p:nvSpPr>
        <p:spPr/>
        <p:txBody>
          <a:bodyPr/>
          <a:lstStyle>
            <a:lvl1pPr>
              <a:defRPr>
                <a:solidFill>
                  <a:schemeClr val="bg1"/>
                </a:solidFill>
                <a:latin typeface="DIN-Regular" panose="020B0500000000000000" pitchFamily="34" charset="0"/>
                <a:ea typeface="DIN-Regular" panose="020B0500000000000000" pitchFamily="34" charset="0"/>
                <a:cs typeface="DIN-Regular" panose="020B0500000000000000" pitchFamily="34" charset="0"/>
              </a:defRPr>
            </a:lvl1pPr>
          </a:lstStyle>
          <a:p>
            <a:fld id="{CDA53814-D31B-F14B-AF4A-55D143E1C7DB}" type="slidenum">
              <a:rPr lang="zh-CN" altLang="en-US" smtClean="0"/>
              <a:t>‹#›</a:t>
            </a:fld>
            <a:endParaRPr lang="zh-CN" altLang="en-US" dirty="0"/>
          </a:p>
        </p:txBody>
      </p:sp>
      <p:sp>
        <p:nvSpPr>
          <p:cNvPr id="8" name="副标题 2"/>
          <p:cNvSpPr>
            <a:spLocks noGrp="1"/>
          </p:cNvSpPr>
          <p:nvPr>
            <p:ph type="subTitle" idx="1" hasCustomPrompt="1"/>
          </p:nvPr>
        </p:nvSpPr>
        <p:spPr>
          <a:xfrm>
            <a:off x="284356" y="764619"/>
            <a:ext cx="8501298" cy="3486949"/>
          </a:xfrm>
        </p:spPr>
        <p:txBody>
          <a:bodyPr>
            <a:noAutofit/>
          </a:bodyPr>
          <a:lstStyle>
            <a:lvl1pPr marL="0" indent="0" algn="l">
              <a:buFont typeface="Arial" panose="020B0604020202020204"/>
              <a:buNone/>
              <a:defRPr sz="1000" b="0" i="0">
                <a:solidFill>
                  <a:schemeClr val="bg1"/>
                </a:solidFill>
                <a:latin typeface="Noto Sans S Chinese Regular" pitchFamily="34" charset="-122"/>
                <a:ea typeface="Noto Sans S Chinese Regular" pitchFamily="34" charset="-122"/>
                <a:cs typeface="Noto Sans S Chinese Regular"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单击此处编辑文本</a:t>
            </a:r>
          </a:p>
        </p:txBody>
      </p:sp>
      <p:sp>
        <p:nvSpPr>
          <p:cNvPr id="12" name="标题 1"/>
          <p:cNvSpPr>
            <a:spLocks noGrp="1"/>
          </p:cNvSpPr>
          <p:nvPr>
            <p:ph type="title"/>
          </p:nvPr>
        </p:nvSpPr>
        <p:spPr>
          <a:xfrm>
            <a:off x="284356" y="272363"/>
            <a:ext cx="8501298" cy="381551"/>
          </a:xfrm>
        </p:spPr>
        <p:txBody>
          <a:bodyPr anchor="t"/>
          <a:lstStyle>
            <a:lvl1pPr>
              <a:defRPr sz="1800" b="1" i="0">
                <a:solidFill>
                  <a:schemeClr val="bg1"/>
                </a:solidFill>
                <a:latin typeface="Noto Sans S Chinese Bold" pitchFamily="34" charset="-122"/>
                <a:ea typeface="Noto Sans S Chinese Bold" pitchFamily="34" charset="-122"/>
                <a:cs typeface="Noto Sans S Chinese Bold" pitchFamily="34" charset="-122"/>
              </a:defRPr>
            </a:lvl1pPr>
          </a:lstStyle>
          <a:p>
            <a:r>
              <a:rPr lang="zh-CN" altLang="en-US" dirty="0"/>
              <a:t>单击此处编辑母版标题样式</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纯文本 白底">
    <p:spTree>
      <p:nvGrpSpPr>
        <p:cNvPr id="1" name=""/>
        <p:cNvGrpSpPr/>
        <p:nvPr/>
      </p:nvGrpSpPr>
      <p:grpSpPr>
        <a:xfrm>
          <a:off x="0" y="0"/>
          <a:ext cx="0" cy="0"/>
          <a:chOff x="0" y="0"/>
          <a:chExt cx="0" cy="0"/>
        </a:xfrm>
      </p:grpSpPr>
      <p:sp>
        <p:nvSpPr>
          <p:cNvPr id="7" name="副标题 2"/>
          <p:cNvSpPr>
            <a:spLocks noGrp="1"/>
          </p:cNvSpPr>
          <p:nvPr>
            <p:ph type="subTitle" idx="1" hasCustomPrompt="1"/>
          </p:nvPr>
        </p:nvSpPr>
        <p:spPr>
          <a:xfrm>
            <a:off x="284356" y="764619"/>
            <a:ext cx="8501298" cy="3486949"/>
          </a:xfrm>
        </p:spPr>
        <p:txBody>
          <a:bodyPr>
            <a:noAutofit/>
          </a:bodyPr>
          <a:lstStyle>
            <a:lvl1pPr marL="0" indent="0" algn="l">
              <a:buFont typeface="Arial" panose="020B0604020202020204"/>
              <a:buNone/>
              <a:defRPr sz="1000" b="0" i="0">
                <a:solidFill>
                  <a:srgbClr val="3D3A00"/>
                </a:solidFill>
                <a:latin typeface="Noto Sans S Chinese Regular" pitchFamily="34" charset="-122"/>
                <a:ea typeface="Noto Sans S Chinese Regular" pitchFamily="34" charset="-122"/>
                <a:cs typeface="Noto Sans S Chinese Regular"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单击此处编辑文本</a:t>
            </a:r>
          </a:p>
        </p:txBody>
      </p:sp>
      <p:sp>
        <p:nvSpPr>
          <p:cNvPr id="9" name="标题 1"/>
          <p:cNvSpPr>
            <a:spLocks noGrp="1"/>
          </p:cNvSpPr>
          <p:nvPr>
            <p:ph type="title"/>
          </p:nvPr>
        </p:nvSpPr>
        <p:spPr>
          <a:xfrm>
            <a:off x="284356" y="272363"/>
            <a:ext cx="8501298" cy="381551"/>
          </a:xfrm>
        </p:spPr>
        <p:txBody>
          <a:bodyPr anchor="t"/>
          <a:lstStyle>
            <a:lvl1pPr>
              <a:defRPr sz="1800" b="1" i="0">
                <a:solidFill>
                  <a:srgbClr val="3D3A00"/>
                </a:solidFill>
                <a:latin typeface="Noto Sans S Chinese Bold" pitchFamily="34" charset="-122"/>
                <a:ea typeface="Noto Sans S Chinese Bold" pitchFamily="34" charset="-122"/>
                <a:cs typeface="Noto Sans S Chinese Bold" pitchFamily="34" charset="-122"/>
              </a:defRPr>
            </a:lvl1pPr>
          </a:lstStyle>
          <a:p>
            <a:r>
              <a:rPr lang="zh-CN" altLang="en-US" dirty="0"/>
              <a:t>单击此处编辑母版标题样式</a:t>
            </a:r>
          </a:p>
        </p:txBody>
      </p:sp>
      <p:sp>
        <p:nvSpPr>
          <p:cNvPr id="10" name="幻灯片编号占位符 5"/>
          <p:cNvSpPr>
            <a:spLocks noGrp="1"/>
          </p:cNvSpPr>
          <p:nvPr>
            <p:ph type="sldNum" sz="quarter" idx="12"/>
          </p:nvPr>
        </p:nvSpPr>
        <p:spPr/>
        <p:txBody>
          <a:bodyPr/>
          <a:lstStyle>
            <a:lvl1pPr>
              <a:defRPr>
                <a:latin typeface="DIN-Regular" panose="020B0500000000000000" pitchFamily="34" charset="0"/>
                <a:ea typeface="DIN-Regular" panose="020B0500000000000000" pitchFamily="34" charset="0"/>
                <a:cs typeface="DIN-Regular" panose="020B0500000000000000" pitchFamily="34" charset="0"/>
              </a:defRPr>
            </a:lvl1pPr>
          </a:lstStyle>
          <a:p>
            <a:fld id="{CDA53814-D31B-F14B-AF4A-55D143E1C7DB}" type="slidenum">
              <a:rPr lang="zh-CN" altLang="en-US" smtClean="0"/>
              <a:t>‹#›</a:t>
            </a:fld>
            <a:endParaRPr lang="zh-CN" alt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4"/>
          </a:xfrm>
        </p:spPr>
        <p:txBody>
          <a:bodyPr/>
          <a:lstStyle/>
          <a:p>
            <a:fld id="{263DB197-84B0-484E-9C0F-88358ECCB797}" type="datetimeFigureOut">
              <a:rPr lang="zh-CN" altLang="en-US" smtClean="0"/>
              <a:t>2022-11-18</a:t>
            </a:fld>
            <a:endParaRPr lang="zh-CN" altLang="en-US"/>
          </a:p>
        </p:txBody>
      </p:sp>
      <p:sp>
        <p:nvSpPr>
          <p:cNvPr id="4" name="页脚占位符 3"/>
          <p:cNvSpPr>
            <a:spLocks noGrp="1"/>
          </p:cNvSpPr>
          <p:nvPr>
            <p:ph type="ftr" sz="quarter" idx="11"/>
          </p:nvPr>
        </p:nvSpPr>
        <p:spPr>
          <a:xfrm>
            <a:off x="3028950" y="4767263"/>
            <a:ext cx="3086100" cy="273844"/>
          </a:xfrm>
        </p:spPr>
        <p:txBody>
          <a:bodyPr/>
          <a:lstStyle/>
          <a:p>
            <a:endParaRPr lang="zh-CN" altLang="en-US"/>
          </a:p>
        </p:txBody>
      </p:sp>
      <p:sp>
        <p:nvSpPr>
          <p:cNvPr id="5" name="灯片编号占位符 4"/>
          <p:cNvSpPr>
            <a:spLocks noGrp="1"/>
          </p:cNvSpPr>
          <p:nvPr>
            <p:ph type="sldNum" sz="quarter" idx="12"/>
          </p:nvPr>
        </p:nvSpPr>
        <p:spPr/>
        <p:txBody>
          <a:bodyPr/>
          <a:lstStyle/>
          <a:p>
            <a:fld id="{536D3261-D928-3E45-AC01-5318E3FD288D}" type="slidenum">
              <a:rPr lang="zh-CN" altLang="en-US" smtClean="0"/>
              <a:t>‹#›</a:t>
            </a:fld>
            <a:endParaRPr lang="zh-CN" altLang="en-US" dirty="0"/>
          </a:p>
        </p:txBody>
      </p:sp>
      <p:grpSp>
        <p:nvGrpSpPr>
          <p:cNvPr id="6" name="组合 5"/>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2" cstate="screen"/>
            <a:srcRect/>
            <a:stretch>
              <a:fillRect/>
            </a:stretch>
          </p:blipFill>
          <p:spPr>
            <a:xfrm>
              <a:off x="12461" y="7116"/>
              <a:ext cx="1552" cy="587"/>
            </a:xfrm>
            <a:prstGeom prst="rect">
              <a:avLst/>
            </a:prstGeom>
          </p:spPr>
        </p:pic>
        <p:pic>
          <p:nvPicPr>
            <p:cNvPr id="7" name="图片 6"/>
            <p:cNvPicPr>
              <a:picLocks noChangeAspect="1"/>
            </p:cNvPicPr>
            <p:nvPr userDrawn="1"/>
          </p:nvPicPr>
          <p:blipFill>
            <a:blip r:embed="rId3" cstate="screen"/>
            <a:stretch>
              <a:fillRect/>
            </a:stretch>
          </p:blipFill>
          <p:spPr>
            <a:xfrm>
              <a:off x="9673" y="7083"/>
              <a:ext cx="2770" cy="596"/>
            </a:xfrm>
            <a:prstGeom prst="rect">
              <a:avLst/>
            </a:prstGeom>
          </p:spPr>
        </p:pic>
      </p:gr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2022-11-18</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p:txBody>
          <a:bodyPr/>
          <a:lstStyle/>
          <a:p>
            <a:fld id="{536D3261-D928-3E45-AC01-5318E3FD288D}" type="slidenum">
              <a:rPr lang="zh-CN" altLang="en-US" smtClean="0"/>
              <a:t>‹#›</a:t>
            </a:fld>
            <a:endParaRPr lang="zh-CN" altLang="en-US" dirty="0"/>
          </a:p>
        </p:txBody>
      </p:sp>
      <p:grpSp>
        <p:nvGrpSpPr>
          <p:cNvPr id="6" name="组合 5"/>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2" cstate="screen"/>
            <a:srcRect/>
            <a:stretch>
              <a:fillRect/>
            </a:stretch>
          </p:blipFill>
          <p:spPr>
            <a:xfrm>
              <a:off x="12461" y="7116"/>
              <a:ext cx="1552" cy="587"/>
            </a:xfrm>
            <a:prstGeom prst="rect">
              <a:avLst/>
            </a:prstGeom>
          </p:spPr>
        </p:pic>
        <p:pic>
          <p:nvPicPr>
            <p:cNvPr id="7" name="图片 6"/>
            <p:cNvPicPr>
              <a:picLocks noChangeAspect="1"/>
            </p:cNvPicPr>
            <p:nvPr userDrawn="1"/>
          </p:nvPicPr>
          <p:blipFill>
            <a:blip r:embed="rId3" cstate="screen"/>
            <a:stretch>
              <a:fillRect/>
            </a:stretch>
          </p:blipFill>
          <p:spPr>
            <a:xfrm>
              <a:off x="9673" y="7083"/>
              <a:ext cx="2770" cy="596"/>
            </a:xfrm>
            <a:prstGeom prst="rect">
              <a:avLst/>
            </a:prstGeom>
          </p:spPr>
        </p:pic>
      </p:gr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2022-11-18</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p:txBody>
          <a:bodyPr/>
          <a:lstStyle/>
          <a:p>
            <a:fld id="{536D3261-D928-3E45-AC01-5318E3FD288D}" type="slidenum">
              <a:rPr lang="zh-CN" altLang="en-US" smtClean="0"/>
              <a:t>‹#›</a:t>
            </a:fld>
            <a:endParaRPr lang="zh-CN" altLang="en-US" dirty="0"/>
          </a:p>
        </p:txBody>
      </p:sp>
      <p:grpSp>
        <p:nvGrpSpPr>
          <p:cNvPr id="6" name="组合 5"/>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2" cstate="screen"/>
            <a:srcRect/>
            <a:stretch>
              <a:fillRect/>
            </a:stretch>
          </p:blipFill>
          <p:spPr>
            <a:xfrm>
              <a:off x="12461" y="7116"/>
              <a:ext cx="1552" cy="587"/>
            </a:xfrm>
            <a:prstGeom prst="rect">
              <a:avLst/>
            </a:prstGeom>
          </p:spPr>
        </p:pic>
        <p:pic>
          <p:nvPicPr>
            <p:cNvPr id="7" name="图片 6"/>
            <p:cNvPicPr>
              <a:picLocks noChangeAspect="1"/>
            </p:cNvPicPr>
            <p:nvPr userDrawn="1"/>
          </p:nvPicPr>
          <p:blipFill>
            <a:blip r:embed="rId3" cstate="screen"/>
            <a:stretch>
              <a:fillRect/>
            </a:stretch>
          </p:blipFill>
          <p:spPr>
            <a:xfrm>
              <a:off x="9673" y="7083"/>
              <a:ext cx="2770" cy="596"/>
            </a:xfrm>
            <a:prstGeom prst="rect">
              <a:avLst/>
            </a:prstGeom>
          </p:spPr>
        </p:pic>
      </p:gr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2022-11-18</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p:txBody>
          <a:bodyPr/>
          <a:lstStyle/>
          <a:p>
            <a:fld id="{536D3261-D928-3E45-AC01-5318E3FD288D}" type="slidenum">
              <a:rPr lang="zh-CN" altLang="en-US" smtClean="0"/>
              <a:t>‹#›</a:t>
            </a:fld>
            <a:endParaRPr lang="zh-CN" altLang="en-US" dirty="0"/>
          </a:p>
        </p:txBody>
      </p:sp>
      <p:grpSp>
        <p:nvGrpSpPr>
          <p:cNvPr id="6" name="组合 5"/>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2" cstate="screen"/>
            <a:srcRect/>
            <a:stretch>
              <a:fillRect/>
            </a:stretch>
          </p:blipFill>
          <p:spPr>
            <a:xfrm>
              <a:off x="12461" y="7116"/>
              <a:ext cx="1552" cy="587"/>
            </a:xfrm>
            <a:prstGeom prst="rect">
              <a:avLst/>
            </a:prstGeom>
          </p:spPr>
        </p:pic>
        <p:pic>
          <p:nvPicPr>
            <p:cNvPr id="7" name="图片 6"/>
            <p:cNvPicPr>
              <a:picLocks noChangeAspect="1"/>
            </p:cNvPicPr>
            <p:nvPr userDrawn="1"/>
          </p:nvPicPr>
          <p:blipFill>
            <a:blip r:embed="rId3" cstate="screen"/>
            <a:stretch>
              <a:fillRect/>
            </a:stretch>
          </p:blipFill>
          <p:spPr>
            <a:xfrm>
              <a:off x="9673" y="7083"/>
              <a:ext cx="2770" cy="596"/>
            </a:xfrm>
            <a:prstGeom prst="rect">
              <a:avLst/>
            </a:prstGeom>
          </p:spPr>
        </p:pic>
      </p:gr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stretch>
            <a:fillRect/>
          </a:stretch>
        </p:blipFill>
        <p:spPr>
          <a:xfrm>
            <a:off x="0" y="0"/>
            <a:ext cx="9191625" cy="5143500"/>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F3AF14A-4BAC-40C6-A2C4-CC311F58ABA1}" type="datetimeFigureOut">
              <a:rPr lang="zh-CN" altLang="en-US" smtClean="0"/>
              <a:t>2022-11-18</a:t>
            </a:fld>
            <a:endParaRPr lang="zh-CN" altLang="en-US"/>
          </a:p>
        </p:txBody>
      </p:sp>
      <p:sp>
        <p:nvSpPr>
          <p:cNvPr id="5" name="页脚占位符 4"/>
          <p:cNvSpPr>
            <a:spLocks noGrp="1"/>
          </p:cNvSpPr>
          <p:nvPr>
            <p:ph type="ftr" sz="quarter" idx="11"/>
          </p:nvPr>
        </p:nvSpPr>
        <p:spPr>
          <a:xfrm>
            <a:off x="3124200" y="4767739"/>
            <a:ext cx="2895600" cy="272891"/>
          </a:xfrm>
          <a:prstGeom prst="rect">
            <a:avLst/>
          </a:prstGeom>
        </p:spPr>
        <p:txBody>
          <a:bodyPr/>
          <a:lstStyle>
            <a:lvl1pPr algn="ctr">
              <a:defRPr sz="900"/>
            </a:lvl1pPr>
          </a:lstStyle>
          <a:p>
            <a:endParaRPr lang="zh-CN" altLang="en-US" dirty="0"/>
          </a:p>
        </p:txBody>
      </p:sp>
      <p:sp>
        <p:nvSpPr>
          <p:cNvPr id="6" name="灯片编号占位符 5"/>
          <p:cNvSpPr>
            <a:spLocks noGrp="1"/>
          </p:cNvSpPr>
          <p:nvPr>
            <p:ph type="sldNum" sz="quarter" idx="12"/>
          </p:nvPr>
        </p:nvSpPr>
        <p:spPr>
          <a:xfrm>
            <a:off x="6553200" y="4767739"/>
            <a:ext cx="2133600" cy="272891"/>
          </a:xfrm>
          <a:prstGeom prst="rect">
            <a:avLst/>
          </a:prstGeom>
        </p:spPr>
        <p:txBody>
          <a:bodyPr/>
          <a:lstStyle/>
          <a:p>
            <a:fld id="{582422FD-8984-45D5-B925-3F1FB6AE7B07}" type="slidenum">
              <a:rPr lang="zh-CN" altLang="en-US" smtClean="0"/>
              <a:t>‹#›</a:t>
            </a:fld>
            <a:endParaRPr lang="zh-CN" altLang="en-US"/>
          </a:p>
        </p:txBody>
      </p:sp>
      <p:sp>
        <p:nvSpPr>
          <p:cNvPr id="25" name="文本占位符 24"/>
          <p:cNvSpPr>
            <a:spLocks noGrp="1"/>
          </p:cNvSpPr>
          <p:nvPr>
            <p:ph type="body" sz="quarter" idx="13" hasCustomPrompt="1"/>
          </p:nvPr>
        </p:nvSpPr>
        <p:spPr>
          <a:xfrm>
            <a:off x="827584" y="173739"/>
            <a:ext cx="5976144" cy="369332"/>
          </a:xfrm>
          <a:prstGeom prst="rect">
            <a:avLst/>
          </a:prstGeom>
          <a:noFill/>
        </p:spPr>
        <p:txBody>
          <a:bodyPr wrap="square" rtlCol="0">
            <a:spAutoFit/>
          </a:bodyPr>
          <a:lstStyle>
            <a:lvl1pPr marL="0" indent="0">
              <a:buFontTx/>
              <a:buNone/>
              <a:defRPr lang="zh-CN" altLang="en-US" sz="1800" dirty="0">
                <a:solidFill>
                  <a:srgbClr val="CC9900"/>
                </a:solidFill>
                <a:latin typeface="微软雅黑" panose="020B0503020204020204" charset="-122"/>
                <a:ea typeface="微软雅黑" panose="020B0503020204020204" charset="-122"/>
              </a:defRPr>
            </a:lvl1pPr>
          </a:lstStyle>
          <a:p>
            <a:pPr marL="0" lvl="0"/>
            <a:r>
              <a:rPr lang="zh-CN" altLang="en-US" dirty="0"/>
              <a:t>编辑母版文本样式</a:t>
            </a:r>
          </a:p>
        </p:txBody>
      </p:sp>
      <p:sp>
        <p:nvSpPr>
          <p:cNvPr id="30" name="内容占位符 29"/>
          <p:cNvSpPr>
            <a:spLocks noGrp="1"/>
          </p:cNvSpPr>
          <p:nvPr>
            <p:ph sz="quarter" idx="14" hasCustomPrompt="1"/>
          </p:nvPr>
        </p:nvSpPr>
        <p:spPr>
          <a:xfrm>
            <a:off x="606425" y="692341"/>
            <a:ext cx="7931150" cy="3694010"/>
          </a:xfrm>
          <a:prstGeom prst="rect">
            <a:avLst/>
          </a:prstGeom>
        </p:spPr>
        <p:txBody>
          <a:bodyPr/>
          <a:lstStyle>
            <a:lvl1pPr>
              <a:defRPr sz="1260">
                <a:latin typeface="微软雅黑" panose="020B0503020204020204" charset="-122"/>
                <a:ea typeface="微软雅黑" panose="020B0503020204020204" charset="-122"/>
              </a:defRPr>
            </a:lvl1pPr>
            <a:lvl2pPr>
              <a:defRPr sz="1080">
                <a:latin typeface="微软雅黑" panose="020B0503020204020204" charset="-122"/>
                <a:ea typeface="微软雅黑" panose="020B0503020204020204" charset="-122"/>
              </a:defRPr>
            </a:lvl2pPr>
            <a:lvl3pPr>
              <a:defRPr sz="990">
                <a:latin typeface="微软雅黑" panose="020B0503020204020204" charset="-122"/>
                <a:ea typeface="微软雅黑" panose="020B0503020204020204" charset="-122"/>
              </a:defRPr>
            </a:lvl3pPr>
            <a:lvl4pPr>
              <a:defRPr sz="945">
                <a:latin typeface="微软雅黑" panose="020B0503020204020204" charset="-122"/>
                <a:ea typeface="微软雅黑" panose="020B0503020204020204" charset="-122"/>
              </a:defRPr>
            </a:lvl4pPr>
            <a:lvl5pPr>
              <a:defRPr sz="945">
                <a:latin typeface="微软雅黑" panose="020B0503020204020204" charset="-122"/>
                <a:ea typeface="微软雅黑" panose="020B0503020204020204" charset="-122"/>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标题和内容">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p>
        </p:txBody>
      </p:sp>
      <p:sp>
        <p:nvSpPr>
          <p:cNvPr id="3" name="内容占位符 2"/>
          <p:cNvSpPr>
            <a:spLocks noGrp="1"/>
          </p:cNvSpPr>
          <p:nvPr>
            <p:ph idx="1"/>
          </p:nvPr>
        </p:nvSpPr>
        <p:spPr/>
        <p:txBody>
          <a:bodyPr/>
          <a:lstStyle>
            <a:lvl1pPr>
              <a:defRPr sz="1800"/>
            </a:lvl1pPr>
            <a:lvl2pPr>
              <a:defRPr sz="1500"/>
            </a:lvl2pPr>
            <a:lvl3pPr>
              <a:defRPr sz="1350"/>
            </a:lvl3pPr>
            <a:lvl4pPr>
              <a:defRPr sz="1350"/>
            </a:lvl4pPr>
            <a:lvl5pPr>
              <a:defRPr sz="135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760FBDFE-C587-4B4C-A407-44438C67B59E}" type="datetimeFigureOut">
              <a:rPr lang="zh-CN" altLang="en-US" smtClean="0"/>
              <a:t>2022-11-18</a:t>
            </a:fld>
            <a:endParaRPr lang="zh-CN" altLang="en-US" dirty="0"/>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首页">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srcRect/>
          <a:stretch>
            <a:fillRect/>
          </a:stretch>
        </p:blipFill>
        <p:spPr bwMode="auto">
          <a:xfrm>
            <a:off x="-100802" y="-60482"/>
            <a:ext cx="9345604" cy="5264464"/>
          </a:xfrm>
          <a:prstGeom prst="rect">
            <a:avLst/>
          </a:prstGeom>
          <a:noFill/>
          <a:ln w="9525">
            <a:noFill/>
            <a:miter lim="800000"/>
            <a:headEnd/>
            <a:tailEnd/>
          </a:ln>
        </p:spPr>
      </p:pic>
      <p:pic>
        <p:nvPicPr>
          <p:cNvPr id="3" name="图片 10"/>
          <p:cNvPicPr>
            <a:picLocks noChangeAspect="1"/>
          </p:cNvPicPr>
          <p:nvPr userDrawn="1"/>
        </p:nvPicPr>
        <p:blipFill>
          <a:blip r:embed="rId3"/>
          <a:srcRect/>
          <a:stretch>
            <a:fillRect/>
          </a:stretch>
        </p:blipFill>
        <p:spPr bwMode="auto">
          <a:xfrm rot="597450">
            <a:off x="-1348227" y="-2407945"/>
            <a:ext cx="6835635" cy="6837000"/>
          </a:xfrm>
          <a:prstGeom prst="rect">
            <a:avLst/>
          </a:prstGeom>
          <a:noFill/>
          <a:ln w="9525">
            <a:noFill/>
            <a:miter lim="800000"/>
            <a:headEnd/>
            <a:tailEnd/>
          </a:ln>
        </p:spPr>
      </p:pic>
      <p:pic>
        <p:nvPicPr>
          <p:cNvPr id="4" name="图片 11"/>
          <p:cNvPicPr>
            <a:picLocks noChangeAspect="1"/>
          </p:cNvPicPr>
          <p:nvPr userDrawn="1"/>
        </p:nvPicPr>
        <p:blipFill>
          <a:blip r:embed="rId4"/>
          <a:srcRect/>
          <a:stretch>
            <a:fillRect/>
          </a:stretch>
        </p:blipFill>
        <p:spPr bwMode="auto">
          <a:xfrm rot="597450">
            <a:off x="46621" y="-966454"/>
            <a:ext cx="4363465" cy="4363533"/>
          </a:xfrm>
          <a:prstGeom prst="rect">
            <a:avLst/>
          </a:prstGeom>
          <a:noFill/>
          <a:ln w="9525">
            <a:noFill/>
            <a:miter lim="800000"/>
            <a:headEnd/>
            <a:tailEnd/>
          </a:ln>
        </p:spPr>
      </p:pic>
      <p:pic>
        <p:nvPicPr>
          <p:cNvPr id="5" name="图片 12"/>
          <p:cNvPicPr>
            <a:picLocks noChangeAspect="1"/>
          </p:cNvPicPr>
          <p:nvPr userDrawn="1"/>
        </p:nvPicPr>
        <p:blipFill>
          <a:blip r:embed="rId5"/>
          <a:srcRect/>
          <a:stretch>
            <a:fillRect/>
          </a:stretch>
        </p:blipFill>
        <p:spPr bwMode="auto">
          <a:xfrm rot="597450">
            <a:off x="665293" y="-347772"/>
            <a:ext cx="3195423" cy="3195472"/>
          </a:xfrm>
          <a:prstGeom prst="rect">
            <a:avLst/>
          </a:prstGeom>
          <a:noFill/>
          <a:ln w="9525">
            <a:noFill/>
            <a:miter lim="800000"/>
            <a:headEnd/>
            <a:tailEnd/>
          </a:ln>
        </p:spPr>
      </p:pic>
      <p:pic>
        <p:nvPicPr>
          <p:cNvPr id="6" name="图片 13"/>
          <p:cNvPicPr>
            <a:picLocks noChangeAspect="1"/>
          </p:cNvPicPr>
          <p:nvPr userDrawn="1"/>
        </p:nvPicPr>
        <p:blipFill>
          <a:blip r:embed="rId6"/>
          <a:stretch>
            <a:fillRect/>
          </a:stretch>
        </p:blipFill>
        <p:spPr>
          <a:xfrm>
            <a:off x="1182613" y="175204"/>
            <a:ext cx="2218788" cy="2208206"/>
          </a:xfrm>
          <a:prstGeom prst="rect">
            <a:avLst/>
          </a:prstGeom>
          <a:scene3d>
            <a:camera prst="orthographicFront">
              <a:rot lat="0" lon="0" rev="0"/>
            </a:camera>
            <a:lightRig rig="threePt" dir="t"/>
          </a:scene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6"/>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3000" fill="hold"/>
                                        <p:tgtEl>
                                          <p:spTgt spid="5"/>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3000" fill="hold"/>
                                        <p:tgtEl>
                                          <p:spTgt spid="4"/>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3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结束页">
    <p:spTree>
      <p:nvGrpSpPr>
        <p:cNvPr id="1" name=""/>
        <p:cNvGrpSpPr/>
        <p:nvPr/>
      </p:nvGrpSpPr>
      <p:grpSpPr>
        <a:xfrm>
          <a:off x="0" y="0"/>
          <a:ext cx="0" cy="0"/>
          <a:chOff x="0" y="0"/>
          <a:chExt cx="0" cy="0"/>
        </a:xfrm>
      </p:grpSpPr>
      <p:sp>
        <p:nvSpPr>
          <p:cNvPr id="4" name="矩形 6"/>
          <p:cNvSpPr/>
          <p:nvPr userDrawn="1"/>
        </p:nvSpPr>
        <p:spPr>
          <a:xfrm>
            <a:off x="-65521" y="-75602"/>
            <a:ext cx="9302763" cy="5279585"/>
          </a:xfrm>
          <a:prstGeom prst="rect">
            <a:avLst/>
          </a:prstGeom>
          <a:solidFill>
            <a:srgbClr val="002A6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1" lang="zh-CN" altLang="en-US"/>
          </a:p>
        </p:txBody>
      </p:sp>
      <p:pic>
        <p:nvPicPr>
          <p:cNvPr id="5" name="图片 10"/>
          <p:cNvPicPr>
            <a:picLocks noChangeAspect="1"/>
          </p:cNvPicPr>
          <p:nvPr userDrawn="1"/>
        </p:nvPicPr>
        <p:blipFill>
          <a:blip r:embed="rId2"/>
          <a:srcRect/>
          <a:stretch>
            <a:fillRect/>
          </a:stretch>
        </p:blipFill>
        <p:spPr bwMode="auto">
          <a:xfrm rot="20183793">
            <a:off x="3664152" y="1166801"/>
            <a:ext cx="2092902" cy="2113094"/>
          </a:xfrm>
          <a:prstGeom prst="rect">
            <a:avLst/>
          </a:prstGeom>
          <a:noFill/>
          <a:ln w="9525">
            <a:noFill/>
            <a:miter lim="800000"/>
            <a:headEnd/>
            <a:tailEnd/>
          </a:ln>
        </p:spPr>
      </p:pic>
      <p:sp>
        <p:nvSpPr>
          <p:cNvPr id="12" name="文本占位符 18"/>
          <p:cNvSpPr>
            <a:spLocks noGrp="1"/>
          </p:cNvSpPr>
          <p:nvPr>
            <p:ph type="body" sz="quarter" idx="10"/>
          </p:nvPr>
        </p:nvSpPr>
        <p:spPr>
          <a:xfrm>
            <a:off x="2619213" y="4262791"/>
            <a:ext cx="3371707" cy="443968"/>
          </a:xfrm>
        </p:spPr>
        <p:txBody>
          <a:bodyPr>
            <a:spAutoFit/>
          </a:bodyPr>
          <a:lstStyle>
            <a:lvl1pPr marL="0" indent="0" algn="l">
              <a:buNone/>
              <a:defRPr kumimoji="1" lang="zh-CN" altLang="en-US" sz="950" kern="1200" dirty="0">
                <a:solidFill>
                  <a:schemeClr val="bg1"/>
                </a:solidFill>
                <a:latin typeface="微软雅黑" panose="020B0503020204020204" charset="-122"/>
                <a:ea typeface="微软雅黑" panose="020B0503020204020204" charset="-122"/>
                <a:cs typeface="+mn-cs"/>
              </a:defRPr>
            </a:lvl1pPr>
            <a:lvl2pPr marL="342900" indent="0">
              <a:buNone/>
              <a:defRPr sz="1110"/>
            </a:lvl2pPr>
            <a:lvl3pPr marL="685800" indent="0">
              <a:buNone/>
              <a:defRPr sz="1110"/>
            </a:lvl3pPr>
            <a:lvl4pPr marL="1028700" indent="0">
              <a:buNone/>
              <a:defRPr sz="1110"/>
            </a:lvl4pPr>
            <a:lvl5pPr marL="1371600" indent="0">
              <a:buNone/>
              <a:defRPr sz="1110"/>
            </a:lvl5pPr>
          </a:lstStyle>
          <a:p>
            <a:pPr lvl="0"/>
            <a:r>
              <a:rPr lang="zh-CN" altLang="en-US" dirty="0"/>
              <a:t>单击此处编辑母版文本样式</a:t>
            </a:r>
          </a:p>
          <a:p>
            <a:pPr lvl="1"/>
            <a:r>
              <a:rPr lang="zh-CN" altLang="en-US" dirty="0"/>
              <a:t>第二级</a:t>
            </a:r>
          </a:p>
        </p:txBody>
      </p:sp>
      <p:sp>
        <p:nvSpPr>
          <p:cNvPr id="13" name="文本占位符 18"/>
          <p:cNvSpPr>
            <a:spLocks noGrp="1"/>
          </p:cNvSpPr>
          <p:nvPr>
            <p:ph type="body" sz="quarter" idx="11"/>
          </p:nvPr>
        </p:nvSpPr>
        <p:spPr>
          <a:xfrm>
            <a:off x="2896661" y="1606662"/>
            <a:ext cx="2978094" cy="1233078"/>
          </a:xfrm>
        </p:spPr>
        <p:txBody>
          <a:bodyPr/>
          <a:lstStyle>
            <a:lvl1pPr marL="0" indent="0" algn="l">
              <a:buNone/>
              <a:defRPr sz="4605" b="1">
                <a:solidFill>
                  <a:schemeClr val="bg1"/>
                </a:solidFill>
                <a:latin typeface="Helvetica" pitchFamily="2" charset="0"/>
                <a:ea typeface="+mj-ea"/>
              </a:defRPr>
            </a:lvl1pPr>
            <a:lvl2pPr marL="342900" indent="0">
              <a:buNone/>
              <a:defRPr sz="1110"/>
            </a:lvl2pPr>
            <a:lvl3pPr marL="685800" indent="0">
              <a:buNone/>
              <a:defRPr sz="1110"/>
            </a:lvl3pPr>
            <a:lvl4pPr marL="1028700" indent="0">
              <a:buNone/>
              <a:defRPr sz="1110"/>
            </a:lvl4pPr>
            <a:lvl5pPr marL="1371600" indent="0">
              <a:buNone/>
              <a:defRPr sz="1110"/>
            </a:lvl5pPr>
          </a:lstStyle>
          <a:p>
            <a:pPr lvl="0"/>
            <a:r>
              <a:rPr lang="zh-CN" altLang="en-US" dirty="0"/>
              <a:t>单击此处编辑母版文本样式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8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9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0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2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3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5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6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pic>
        <p:nvPicPr>
          <p:cNvPr id="16" name="图片 15"/>
          <p:cNvPicPr>
            <a:picLocks noChangeAspect="1"/>
          </p:cNvPicPr>
          <p:nvPr userDrawn="1"/>
        </p:nvPicPr>
        <p:blipFill>
          <a:blip r:embed="rId3" cstate="screen"/>
          <a:srcRect/>
          <a:stretch>
            <a:fillRect/>
          </a:stretch>
        </p:blipFill>
        <p:spPr>
          <a:xfrm>
            <a:off x="8342659" y="131529"/>
            <a:ext cx="571602" cy="216192"/>
          </a:xfrm>
          <a:prstGeom prst="rect">
            <a:avLst/>
          </a:prstGeom>
        </p:spPr>
      </p:pic>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4"/>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7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grpSp>
        <p:nvGrpSpPr>
          <p:cNvPr id="2" name="组合 1"/>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3" cstate="screen"/>
            <a:srcRect/>
            <a:stretch>
              <a:fillRect/>
            </a:stretch>
          </p:blipFill>
          <p:spPr>
            <a:xfrm>
              <a:off x="12461" y="7116"/>
              <a:ext cx="1552" cy="587"/>
            </a:xfrm>
            <a:prstGeom prst="rect">
              <a:avLst/>
            </a:prstGeom>
          </p:spPr>
        </p:pic>
        <p:pic>
          <p:nvPicPr>
            <p:cNvPr id="4" name="图片 3"/>
            <p:cNvPicPr>
              <a:picLocks noChangeAspect="1"/>
            </p:cNvPicPr>
            <p:nvPr userDrawn="1"/>
          </p:nvPicPr>
          <p:blipFill>
            <a:blip r:embed="rId4" cstate="screen"/>
            <a:stretch>
              <a:fillRect/>
            </a:stretch>
          </p:blipFill>
          <p:spPr>
            <a:xfrm>
              <a:off x="9673" y="7083"/>
              <a:ext cx="2770" cy="596"/>
            </a:xfrm>
            <a:prstGeom prst="rect">
              <a:avLst/>
            </a:prstGeom>
          </p:spPr>
        </p:pic>
      </p:grpSp>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5"/>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8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grpSp>
        <p:nvGrpSpPr>
          <p:cNvPr id="2" name="组合 1"/>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3" cstate="screen"/>
            <a:srcRect/>
            <a:stretch>
              <a:fillRect/>
            </a:stretch>
          </p:blipFill>
          <p:spPr>
            <a:xfrm>
              <a:off x="12461" y="7116"/>
              <a:ext cx="1552" cy="587"/>
            </a:xfrm>
            <a:prstGeom prst="rect">
              <a:avLst/>
            </a:prstGeom>
          </p:spPr>
        </p:pic>
        <p:pic>
          <p:nvPicPr>
            <p:cNvPr id="4" name="图片 3"/>
            <p:cNvPicPr>
              <a:picLocks noChangeAspect="1"/>
            </p:cNvPicPr>
            <p:nvPr userDrawn="1"/>
          </p:nvPicPr>
          <p:blipFill>
            <a:blip r:embed="rId4" cstate="screen"/>
            <a:stretch>
              <a:fillRect/>
            </a:stretch>
          </p:blipFill>
          <p:spPr>
            <a:xfrm>
              <a:off x="9673" y="7083"/>
              <a:ext cx="2770" cy="596"/>
            </a:xfrm>
            <a:prstGeom prst="rect">
              <a:avLst/>
            </a:prstGeom>
          </p:spPr>
        </p:pic>
      </p:grpSp>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5"/>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9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grpSp>
        <p:nvGrpSpPr>
          <p:cNvPr id="2" name="组合 1"/>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3" cstate="screen"/>
            <a:srcRect/>
            <a:stretch>
              <a:fillRect/>
            </a:stretch>
          </p:blipFill>
          <p:spPr>
            <a:xfrm>
              <a:off x="12461" y="7116"/>
              <a:ext cx="1552" cy="587"/>
            </a:xfrm>
            <a:prstGeom prst="rect">
              <a:avLst/>
            </a:prstGeom>
          </p:spPr>
        </p:pic>
        <p:pic>
          <p:nvPicPr>
            <p:cNvPr id="4" name="图片 3"/>
            <p:cNvPicPr>
              <a:picLocks noChangeAspect="1"/>
            </p:cNvPicPr>
            <p:nvPr userDrawn="1"/>
          </p:nvPicPr>
          <p:blipFill>
            <a:blip r:embed="rId4" cstate="screen"/>
            <a:stretch>
              <a:fillRect/>
            </a:stretch>
          </p:blipFill>
          <p:spPr>
            <a:xfrm>
              <a:off x="9673" y="7083"/>
              <a:ext cx="2770" cy="596"/>
            </a:xfrm>
            <a:prstGeom prst="rect">
              <a:avLst/>
            </a:prstGeom>
          </p:spPr>
        </p:pic>
      </p:grpSp>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5"/>
          <a:srcRect l="14032" t="15994" r="14336" b="31005"/>
          <a:stretch>
            <a:fillRect/>
          </a:stretch>
        </p:blipFill>
        <p:spPr>
          <a:xfrm>
            <a:off x="68686" y="120566"/>
            <a:ext cx="1020901" cy="383077"/>
          </a:xfrm>
          <a:prstGeom prst="rect">
            <a:avLst/>
          </a:prstGeom>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7_内容页（两栏）">
    <p:spTree>
      <p:nvGrpSpPr>
        <p:cNvPr id="1" name=""/>
        <p:cNvGrpSpPr/>
        <p:nvPr/>
      </p:nvGrpSpPr>
      <p:grpSpPr>
        <a:xfrm>
          <a:off x="0" y="0"/>
          <a:ext cx="0" cy="0"/>
          <a:chOff x="0" y="0"/>
          <a:chExt cx="0" cy="0"/>
        </a:xfrm>
      </p:grpSpPr>
      <p:sp>
        <p:nvSpPr>
          <p:cNvPr id="10" name="幻灯片编号占位符 5"/>
          <p:cNvSpPr>
            <a:spLocks noGrp="1"/>
          </p:cNvSpPr>
          <p:nvPr>
            <p:ph type="sldNum" sz="quarter" idx="20"/>
          </p:nvPr>
        </p:nvSpPr>
        <p:spPr/>
        <p:txBody>
          <a:bodyPr/>
          <a:lstStyle>
            <a:lvl1pPr>
              <a:defRPr>
                <a:solidFill>
                  <a:srgbClr val="3D3A00"/>
                </a:solidFill>
                <a:latin typeface="DIN-Regular" panose="020B0500000000000000" pitchFamily="34" charset="0"/>
                <a:ea typeface="DIN-Regular" panose="020B0500000000000000" pitchFamily="34" charset="0"/>
                <a:cs typeface="DIN-Regular" panose="020B0500000000000000" pitchFamily="34" charset="0"/>
              </a:defRPr>
            </a:lvl1pPr>
          </a:lstStyle>
          <a:p>
            <a:fld id="{A6143E1C-A079-2842-8650-E9E029F64ACA}" type="slidenum">
              <a:rPr lang="zh-CN" altLang="en-US" smtClean="0"/>
              <a:t>‹#›</a:t>
            </a:fld>
            <a:endParaRPr lang="zh-CN" altLang="en-US" dirty="0"/>
          </a:p>
        </p:txBody>
      </p:sp>
      <p:pic>
        <p:nvPicPr>
          <p:cNvPr id="13" name="图片 12"/>
          <p:cNvPicPr>
            <a:picLocks noChangeAspect="1"/>
          </p:cNvPicPr>
          <p:nvPr userDrawn="1"/>
        </p:nvPicPr>
        <p:blipFill>
          <a:blip r:embed="rId2" cstate="screen"/>
          <a:stretch>
            <a:fillRect/>
          </a:stretch>
        </p:blipFill>
        <p:spPr>
          <a:xfrm>
            <a:off x="400533" y="503643"/>
            <a:ext cx="8227923" cy="77005"/>
          </a:xfrm>
          <a:prstGeom prst="rect">
            <a:avLst/>
          </a:prstGeom>
        </p:spPr>
      </p:pic>
      <p:grpSp>
        <p:nvGrpSpPr>
          <p:cNvPr id="2" name="组合 1"/>
          <p:cNvGrpSpPr/>
          <p:nvPr userDrawn="1"/>
        </p:nvGrpSpPr>
        <p:grpSpPr>
          <a:xfrm>
            <a:off x="7315835" y="119380"/>
            <a:ext cx="1598422" cy="227978"/>
            <a:chOff x="9673" y="7083"/>
            <a:chExt cx="4340" cy="619"/>
          </a:xfrm>
        </p:grpSpPr>
        <p:pic>
          <p:nvPicPr>
            <p:cNvPr id="16" name="图片 15"/>
            <p:cNvPicPr>
              <a:picLocks noChangeAspect="1"/>
            </p:cNvPicPr>
            <p:nvPr userDrawn="1"/>
          </p:nvPicPr>
          <p:blipFill>
            <a:blip r:embed="rId3" cstate="screen"/>
            <a:srcRect/>
            <a:stretch>
              <a:fillRect/>
            </a:stretch>
          </p:blipFill>
          <p:spPr>
            <a:xfrm>
              <a:off x="12461" y="7116"/>
              <a:ext cx="1552" cy="587"/>
            </a:xfrm>
            <a:prstGeom prst="rect">
              <a:avLst/>
            </a:prstGeom>
          </p:spPr>
        </p:pic>
        <p:pic>
          <p:nvPicPr>
            <p:cNvPr id="4" name="图片 3"/>
            <p:cNvPicPr>
              <a:picLocks noChangeAspect="1"/>
            </p:cNvPicPr>
            <p:nvPr userDrawn="1"/>
          </p:nvPicPr>
          <p:blipFill>
            <a:blip r:embed="rId4" cstate="screen"/>
            <a:stretch>
              <a:fillRect/>
            </a:stretch>
          </p:blipFill>
          <p:spPr>
            <a:xfrm>
              <a:off x="9673" y="7083"/>
              <a:ext cx="2770" cy="596"/>
            </a:xfrm>
            <a:prstGeom prst="rect">
              <a:avLst/>
            </a:prstGeom>
          </p:spPr>
        </p:pic>
      </p:grpSp>
      <p:sp>
        <p:nvSpPr>
          <p:cNvPr id="14" name="副标题 2"/>
          <p:cNvSpPr>
            <a:spLocks noGrp="1"/>
          </p:cNvSpPr>
          <p:nvPr>
            <p:ph type="subTitle" idx="1" hasCustomPrompt="1"/>
          </p:nvPr>
        </p:nvSpPr>
        <p:spPr>
          <a:xfrm>
            <a:off x="1206321" y="204008"/>
            <a:ext cx="6272011" cy="216192"/>
          </a:xfrm>
        </p:spPr>
        <p:txBody>
          <a:bodyPr>
            <a:noAutofit/>
          </a:bodyPr>
          <a:lstStyle>
            <a:lvl1pPr marL="0" indent="0" algn="l">
              <a:lnSpc>
                <a:spcPts val="1960"/>
              </a:lnSpc>
              <a:spcBef>
                <a:spcPts val="0"/>
              </a:spcBef>
              <a:buFont typeface="Arial" panose="020B0604020202020204"/>
              <a:buNone/>
              <a:defRPr sz="2000" b="0" i="0">
                <a:solidFill>
                  <a:schemeClr val="tx1">
                    <a:lumMod val="75000"/>
                    <a:lumOff val="25000"/>
                  </a:schemeClr>
                </a:solidFill>
                <a:latin typeface="Noto Sans S Chinese Bold" pitchFamily="34" charset="-122"/>
                <a:ea typeface="Noto Sans S Chinese Bold" pitchFamily="34" charset="-122"/>
                <a:cs typeface="Noto Sans S Chinese Bold"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此处为内容页标题</a:t>
            </a:r>
          </a:p>
        </p:txBody>
      </p:sp>
      <p:pic>
        <p:nvPicPr>
          <p:cNvPr id="3" name="图片 2"/>
          <p:cNvPicPr>
            <a:picLocks noChangeAspect="1"/>
          </p:cNvPicPr>
          <p:nvPr userDrawn="1"/>
        </p:nvPicPr>
        <p:blipFill rotWithShape="1">
          <a:blip r:embed="rId5"/>
          <a:srcRect l="14032" t="15994" r="14336" b="31005"/>
          <a:stretch>
            <a:fillRect/>
          </a:stretch>
        </p:blipFill>
        <p:spPr>
          <a:xfrm>
            <a:off x="68686" y="120566"/>
            <a:ext cx="1020901" cy="38307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theme" Target="../theme/theme2.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幻灯片编号占位符 5"/>
          <p:cNvSpPr>
            <a:spLocks noGrp="1"/>
          </p:cNvSpPr>
          <p:nvPr>
            <p:ph type="sldNum" sz="quarter" idx="4"/>
          </p:nvPr>
        </p:nvSpPr>
        <p:spPr>
          <a:xfrm>
            <a:off x="6853287" y="4767263"/>
            <a:ext cx="2133600" cy="274637"/>
          </a:xfrm>
          <a:prstGeom prst="rect">
            <a:avLst/>
          </a:prstGeom>
        </p:spPr>
        <p:txBody>
          <a:bodyPr vert="horz" wrap="square" lIns="91440" tIns="45720" rIns="91440" bIns="45720" numCol="1" anchor="ctr" anchorCtr="0" compatLnSpc="1"/>
          <a:lstStyle>
            <a:lvl1pPr algn="r" eaLnBrk="1" hangingPunct="1">
              <a:defRPr sz="800">
                <a:solidFill>
                  <a:srgbClr val="898989"/>
                </a:solidFill>
                <a:latin typeface="DIN-Regular" panose="020B0500000000000000" pitchFamily="34" charset="0"/>
                <a:ea typeface="DIN-Regular" panose="020B0500000000000000" pitchFamily="34" charset="0"/>
                <a:cs typeface="DIN-Regular" panose="020B0500000000000000" pitchFamily="34" charset="0"/>
              </a:defRPr>
            </a:lvl1pPr>
          </a:lstStyle>
          <a:p>
            <a:fld id="{536D3261-D928-3E45-AC01-5318E3FD288D}" type="slidenum">
              <a:rPr lang="zh-CN" altLang="en-US" smtClean="0"/>
              <a:t>‹#›</a:t>
            </a:fld>
            <a:endParaRPr lang="zh-CN" altLang="en-US" dirty="0"/>
          </a:p>
        </p:txBody>
      </p:sp>
      <p:sp>
        <p:nvSpPr>
          <p:cNvPr id="1027" name="标题占位符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dirty="0"/>
              <a:t>单击此处编辑母版标题样式</a:t>
            </a:r>
          </a:p>
        </p:txBody>
      </p:sp>
      <p:sp>
        <p:nvSpPr>
          <p:cNvPr id="1028" name="文本占位符 2"/>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31" name="文本框 1"/>
          <p:cNvSpPr txBox="1">
            <a:spLocks noChangeArrowheads="1"/>
          </p:cNvSpPr>
          <p:nvPr userDrawn="1"/>
        </p:nvSpPr>
        <p:spPr bwMode="auto">
          <a:xfrm>
            <a:off x="4605338" y="52705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Calibri" panose="020F0502020204030204" charset="0"/>
                <a:ea typeface="宋体" panose="02010600030101010101" pitchFamily="2" charset="-122"/>
              </a:defRPr>
            </a:lvl1pPr>
            <a:lvl2pPr marL="742950" indent="-285750">
              <a:defRPr kumimoji="1">
                <a:solidFill>
                  <a:schemeClr val="tx1"/>
                </a:solidFill>
                <a:latin typeface="Calibri" panose="020F0502020204030204" charset="0"/>
                <a:ea typeface="宋体" panose="02010600030101010101" pitchFamily="2" charset="-122"/>
              </a:defRPr>
            </a:lvl2pPr>
            <a:lvl3pPr marL="1143000" indent="-228600">
              <a:defRPr kumimoji="1">
                <a:solidFill>
                  <a:schemeClr val="tx1"/>
                </a:solidFill>
                <a:latin typeface="Calibri" panose="020F0502020204030204" charset="0"/>
                <a:ea typeface="宋体" panose="02010600030101010101" pitchFamily="2" charset="-122"/>
              </a:defRPr>
            </a:lvl3pPr>
            <a:lvl4pPr marL="1600200" indent="-228600">
              <a:defRPr kumimoji="1">
                <a:solidFill>
                  <a:schemeClr val="tx1"/>
                </a:solidFill>
                <a:latin typeface="Calibri" panose="020F0502020204030204" charset="0"/>
                <a:ea typeface="宋体" panose="02010600030101010101" pitchFamily="2" charset="-122"/>
              </a:defRPr>
            </a:lvl4pPr>
            <a:lvl5pPr marL="2057400" indent="-228600">
              <a:defRPr kumimoji="1">
                <a:solidFill>
                  <a:schemeClr val="tx1"/>
                </a:solidFill>
                <a:latin typeface="Calibri" panose="020F0502020204030204" charset="0"/>
                <a:ea typeface="宋体" panose="02010600030101010101" pitchFamily="2" charset="-122"/>
              </a:defRPr>
            </a:lvl5pPr>
            <a:lvl6pPr marL="2514600" indent="-228600" defTabSz="457200" eaLnBrk="0" fontAlgn="base" hangingPunct="0">
              <a:spcBef>
                <a:spcPct val="0"/>
              </a:spcBef>
              <a:spcAft>
                <a:spcPct val="0"/>
              </a:spcAft>
              <a:defRPr kumimoji="1">
                <a:solidFill>
                  <a:schemeClr val="tx1"/>
                </a:solidFill>
                <a:latin typeface="Calibri" panose="020F0502020204030204" charset="0"/>
                <a:ea typeface="宋体" panose="02010600030101010101" pitchFamily="2" charset="-122"/>
              </a:defRPr>
            </a:lvl6pPr>
            <a:lvl7pPr marL="2971800" indent="-228600" defTabSz="457200" eaLnBrk="0" fontAlgn="base" hangingPunct="0">
              <a:spcBef>
                <a:spcPct val="0"/>
              </a:spcBef>
              <a:spcAft>
                <a:spcPct val="0"/>
              </a:spcAft>
              <a:defRPr kumimoji="1">
                <a:solidFill>
                  <a:schemeClr val="tx1"/>
                </a:solidFill>
                <a:latin typeface="Calibri" panose="020F0502020204030204" charset="0"/>
                <a:ea typeface="宋体" panose="02010600030101010101" pitchFamily="2" charset="-122"/>
              </a:defRPr>
            </a:lvl7pPr>
            <a:lvl8pPr marL="3429000" indent="-228600" defTabSz="457200" eaLnBrk="0" fontAlgn="base" hangingPunct="0">
              <a:spcBef>
                <a:spcPct val="0"/>
              </a:spcBef>
              <a:spcAft>
                <a:spcPct val="0"/>
              </a:spcAft>
              <a:defRPr kumimoji="1">
                <a:solidFill>
                  <a:schemeClr val="tx1"/>
                </a:solidFill>
                <a:latin typeface="Calibri" panose="020F0502020204030204" charset="0"/>
                <a:ea typeface="宋体" panose="02010600030101010101" pitchFamily="2" charset="-122"/>
              </a:defRPr>
            </a:lvl8pPr>
            <a:lvl9pPr marL="3886200" indent="-228600" defTabSz="457200" eaLnBrk="0" fontAlgn="base" hangingPunct="0">
              <a:spcBef>
                <a:spcPct val="0"/>
              </a:spcBef>
              <a:spcAft>
                <a:spcPct val="0"/>
              </a:spcAft>
              <a:defRPr kumimoji="1">
                <a:solidFill>
                  <a:schemeClr val="tx1"/>
                </a:solidFill>
                <a:latin typeface="Calibri" panose="020F0502020204030204" charset="0"/>
                <a:ea typeface="宋体" panose="02010600030101010101" pitchFamily="2" charset="-122"/>
              </a:defRPr>
            </a:lvl9pPr>
          </a:lstStyle>
          <a:p>
            <a:pPr eaLnBrk="1" hangingPunct="1">
              <a:defRPr/>
            </a:pP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hf hdr="0" ftr="0" dt="0"/>
  <p:txStyles>
    <p:titleStyle>
      <a:lvl1pPr algn="l" defTabSz="457200" rtl="0" eaLnBrk="0" fontAlgn="base" hangingPunct="0">
        <a:spcBef>
          <a:spcPct val="0"/>
        </a:spcBef>
        <a:spcAft>
          <a:spcPct val="0"/>
        </a:spcAft>
        <a:defRPr kumimoji="1" sz="4400" b="0" i="0" kern="1200">
          <a:solidFill>
            <a:schemeClr val="tx1"/>
          </a:solidFill>
          <a:latin typeface="Noto Sans S Chinese Medium" pitchFamily="34" charset="-122"/>
          <a:ea typeface="Noto Sans S Chinese Medium" pitchFamily="34" charset="-122"/>
          <a:cs typeface="Noto Sans S Chinese Medium" pitchFamily="34" charset="-122"/>
        </a:defRPr>
      </a:lvl1pPr>
      <a:lvl2pPr algn="l" defTabSz="457200" rtl="0" eaLnBrk="0" fontAlgn="base" hangingPunct="0">
        <a:spcBef>
          <a:spcPct val="0"/>
        </a:spcBef>
        <a:spcAft>
          <a:spcPct val="0"/>
        </a:spcAft>
        <a:defRPr kumimoji="1" sz="4400">
          <a:solidFill>
            <a:schemeClr val="tx1"/>
          </a:solidFill>
          <a:latin typeface="Source Han Sans CN" panose="020B0500000000000000" pitchFamily="34" charset="-128"/>
          <a:ea typeface="Source Han Sans CN" panose="020B0500000000000000" pitchFamily="34" charset="-128"/>
          <a:cs typeface="Source Han Sans CN" charset="0"/>
        </a:defRPr>
      </a:lvl2pPr>
      <a:lvl3pPr algn="l" defTabSz="457200" rtl="0" eaLnBrk="0" fontAlgn="base" hangingPunct="0">
        <a:spcBef>
          <a:spcPct val="0"/>
        </a:spcBef>
        <a:spcAft>
          <a:spcPct val="0"/>
        </a:spcAft>
        <a:defRPr kumimoji="1" sz="4400">
          <a:solidFill>
            <a:schemeClr val="tx1"/>
          </a:solidFill>
          <a:latin typeface="Source Han Sans CN" panose="020B0500000000000000" pitchFamily="34" charset="-128"/>
          <a:ea typeface="Source Han Sans CN" panose="020B0500000000000000" pitchFamily="34" charset="-128"/>
          <a:cs typeface="Source Han Sans CN" charset="0"/>
        </a:defRPr>
      </a:lvl3pPr>
      <a:lvl4pPr algn="l" defTabSz="457200" rtl="0" eaLnBrk="0" fontAlgn="base" hangingPunct="0">
        <a:spcBef>
          <a:spcPct val="0"/>
        </a:spcBef>
        <a:spcAft>
          <a:spcPct val="0"/>
        </a:spcAft>
        <a:defRPr kumimoji="1" sz="4400">
          <a:solidFill>
            <a:schemeClr val="tx1"/>
          </a:solidFill>
          <a:latin typeface="Source Han Sans CN" panose="020B0500000000000000" pitchFamily="34" charset="-128"/>
          <a:ea typeface="Source Han Sans CN" panose="020B0500000000000000" pitchFamily="34" charset="-128"/>
          <a:cs typeface="Source Han Sans CN" charset="0"/>
        </a:defRPr>
      </a:lvl4pPr>
      <a:lvl5pPr algn="l" defTabSz="457200" rtl="0" eaLnBrk="0" fontAlgn="base" hangingPunct="0">
        <a:spcBef>
          <a:spcPct val="0"/>
        </a:spcBef>
        <a:spcAft>
          <a:spcPct val="0"/>
        </a:spcAft>
        <a:defRPr kumimoji="1" sz="4400">
          <a:solidFill>
            <a:schemeClr val="tx1"/>
          </a:solidFill>
          <a:latin typeface="Source Han Sans CN" panose="020B0500000000000000" pitchFamily="34" charset="-128"/>
          <a:ea typeface="Source Han Sans CN" panose="020B0500000000000000" pitchFamily="34" charset="-128"/>
          <a:cs typeface="Source Han Sans CN" charset="0"/>
        </a:defRPr>
      </a:lvl5pPr>
      <a:lvl6pPr marL="457200" algn="l" defTabSz="457200" rtl="0" fontAlgn="base">
        <a:spcBef>
          <a:spcPct val="0"/>
        </a:spcBef>
        <a:spcAft>
          <a:spcPct val="0"/>
        </a:spcAft>
        <a:defRPr kumimoji="1" sz="4400">
          <a:solidFill>
            <a:schemeClr val="tx1"/>
          </a:solidFill>
          <a:latin typeface="Calibri" panose="020F0502020204030204" charset="0"/>
          <a:ea typeface="宋体" panose="02010600030101010101" pitchFamily="2" charset="-122"/>
          <a:cs typeface="宋体" panose="02010600030101010101" pitchFamily="2" charset="-122"/>
        </a:defRPr>
      </a:lvl6pPr>
      <a:lvl7pPr marL="914400" algn="l" defTabSz="457200" rtl="0" fontAlgn="base">
        <a:spcBef>
          <a:spcPct val="0"/>
        </a:spcBef>
        <a:spcAft>
          <a:spcPct val="0"/>
        </a:spcAft>
        <a:defRPr kumimoji="1" sz="4400">
          <a:solidFill>
            <a:schemeClr val="tx1"/>
          </a:solidFill>
          <a:latin typeface="Calibri" panose="020F0502020204030204" charset="0"/>
          <a:ea typeface="宋体" panose="02010600030101010101" pitchFamily="2" charset="-122"/>
          <a:cs typeface="宋体" panose="02010600030101010101" pitchFamily="2" charset="-122"/>
        </a:defRPr>
      </a:lvl7pPr>
      <a:lvl8pPr marL="1371600" algn="l" defTabSz="457200" rtl="0" fontAlgn="base">
        <a:spcBef>
          <a:spcPct val="0"/>
        </a:spcBef>
        <a:spcAft>
          <a:spcPct val="0"/>
        </a:spcAft>
        <a:defRPr kumimoji="1" sz="4400">
          <a:solidFill>
            <a:schemeClr val="tx1"/>
          </a:solidFill>
          <a:latin typeface="Calibri" panose="020F0502020204030204" charset="0"/>
          <a:ea typeface="宋体" panose="02010600030101010101" pitchFamily="2" charset="-122"/>
          <a:cs typeface="宋体" panose="02010600030101010101" pitchFamily="2" charset="-122"/>
        </a:defRPr>
      </a:lvl8pPr>
      <a:lvl9pPr marL="1828800" algn="l" defTabSz="457200" rtl="0" fontAlgn="base">
        <a:spcBef>
          <a:spcPct val="0"/>
        </a:spcBef>
        <a:spcAft>
          <a:spcPct val="0"/>
        </a:spcAft>
        <a:defRPr kumimoji="1" sz="4400">
          <a:solidFill>
            <a:schemeClr val="tx1"/>
          </a:solidFill>
          <a:latin typeface="Calibri" panose="020F0502020204030204" charset="0"/>
          <a:ea typeface="宋体" panose="02010600030101010101" pitchFamily="2" charset="-122"/>
          <a:cs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Noto Sans S Chinese Medium" pitchFamily="34" charset="-122"/>
          <a:ea typeface="Noto Sans S Chinese Medium" pitchFamily="34" charset="-122"/>
          <a:cs typeface="Noto Sans S Chinese Medium" pitchFamily="34" charset="-122"/>
        </a:defRPr>
      </a:lvl1pPr>
      <a:lvl2pPr marL="742950" indent="-285750" algn="l" defTabSz="457200" rtl="0" eaLnBrk="0" fontAlgn="base" hangingPunct="0">
        <a:spcBef>
          <a:spcPct val="20000"/>
        </a:spcBef>
        <a:spcAft>
          <a:spcPct val="0"/>
        </a:spcAft>
        <a:buFont typeface="Arial" panose="020B0604020202020204" pitchFamily="34" charset="0"/>
        <a:buChar char="–"/>
        <a:defRPr kumimoji="1" sz="2800" b="0" i="0" kern="1200">
          <a:solidFill>
            <a:schemeClr val="tx1"/>
          </a:solidFill>
          <a:latin typeface="Noto Sans S Chinese Medium" pitchFamily="34" charset="-122"/>
          <a:ea typeface="Noto Sans S Chinese Medium" pitchFamily="34" charset="-122"/>
          <a:cs typeface="Noto Sans S Chinese Medium" pitchFamily="34" charset="-122"/>
        </a:defRPr>
      </a:lvl2pPr>
      <a:lvl3pPr marL="1143000" indent="-228600" algn="l" defTabSz="457200" rtl="0" eaLnBrk="0" fontAlgn="base" hangingPunct="0">
        <a:spcBef>
          <a:spcPct val="20000"/>
        </a:spcBef>
        <a:spcAft>
          <a:spcPct val="0"/>
        </a:spcAft>
        <a:buFont typeface="Arial" panose="020B0604020202020204" pitchFamily="34" charset="0"/>
        <a:buChar char="•"/>
        <a:defRPr kumimoji="1" sz="2400" b="0" i="0" kern="1200">
          <a:solidFill>
            <a:schemeClr val="tx1"/>
          </a:solidFill>
          <a:latin typeface="Noto Sans S Chinese Medium" pitchFamily="34" charset="-122"/>
          <a:ea typeface="Noto Sans S Chinese Medium" pitchFamily="34" charset="-122"/>
          <a:cs typeface="Noto Sans S Chinese Medium" pitchFamily="34" charset="-122"/>
        </a:defRPr>
      </a:lvl3pPr>
      <a:lvl4pPr marL="1600200" indent="-228600" algn="l" defTabSz="457200"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Noto Sans S Chinese Medium" pitchFamily="34" charset="-122"/>
          <a:ea typeface="Noto Sans S Chinese Medium" pitchFamily="34" charset="-122"/>
          <a:cs typeface="Noto Sans S Chinese Medium" pitchFamily="34" charset="-122"/>
        </a:defRPr>
      </a:lvl4pPr>
      <a:lvl5pPr marL="2057400" indent="-228600" algn="l" defTabSz="457200"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Noto Sans S Chinese Medium" pitchFamily="34" charset="-122"/>
          <a:ea typeface="Noto Sans S Chinese Medium" pitchFamily="34" charset="-122"/>
          <a:cs typeface="Noto Sans S Chinese Medium" pitchFamily="34" charset="-122"/>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幻灯片编号占位符 5"/>
          <p:cNvSpPr>
            <a:spLocks noGrp="1"/>
          </p:cNvSpPr>
          <p:nvPr>
            <p:ph type="sldNum" sz="quarter" idx="4"/>
          </p:nvPr>
        </p:nvSpPr>
        <p:spPr>
          <a:xfrm>
            <a:off x="6853287" y="4767263"/>
            <a:ext cx="2133600" cy="274637"/>
          </a:xfrm>
          <a:prstGeom prst="rect">
            <a:avLst/>
          </a:prstGeom>
        </p:spPr>
        <p:txBody>
          <a:bodyPr vert="horz" wrap="square" lIns="91440" tIns="45720" rIns="91440" bIns="45720" numCol="1" anchor="ctr" anchorCtr="0" compatLnSpc="1"/>
          <a:lstStyle>
            <a:lvl1pPr algn="r" eaLnBrk="1" hangingPunct="1">
              <a:defRPr sz="800">
                <a:solidFill>
                  <a:srgbClr val="898989"/>
                </a:solidFill>
                <a:latin typeface="DIN-Regular" panose="020B0500000000000000" pitchFamily="34" charset="0"/>
                <a:ea typeface="DIN-Regular" panose="020B0500000000000000" pitchFamily="34" charset="0"/>
                <a:cs typeface="DIN-Regular" panose="020B0500000000000000" pitchFamily="34" charset="0"/>
              </a:defRPr>
            </a:lvl1pPr>
          </a:lstStyle>
          <a:p>
            <a:fld id="{536D3261-D928-3E45-AC01-5318E3FD288D}" type="slidenum">
              <a:rPr lang="zh-CN" altLang="en-US" smtClean="0"/>
              <a:t>‹#›</a:t>
            </a:fld>
            <a:endParaRPr lang="zh-CN" altLang="en-US" dirty="0"/>
          </a:p>
        </p:txBody>
      </p:sp>
      <p:sp>
        <p:nvSpPr>
          <p:cNvPr id="1027" name="标题占位符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dirty="0"/>
              <a:t>单击此处编辑母版标题样式</a:t>
            </a:r>
          </a:p>
        </p:txBody>
      </p:sp>
      <p:sp>
        <p:nvSpPr>
          <p:cNvPr id="1028" name="文本占位符 2"/>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31" name="文本框 1"/>
          <p:cNvSpPr txBox="1">
            <a:spLocks noChangeArrowheads="1"/>
          </p:cNvSpPr>
          <p:nvPr userDrawn="1"/>
        </p:nvSpPr>
        <p:spPr bwMode="auto">
          <a:xfrm>
            <a:off x="4605338" y="52705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Calibri" panose="020F0502020204030204" charset="0"/>
                <a:ea typeface="宋体" panose="02010600030101010101" pitchFamily="2" charset="-122"/>
              </a:defRPr>
            </a:lvl1pPr>
            <a:lvl2pPr marL="742950" indent="-285750">
              <a:defRPr kumimoji="1">
                <a:solidFill>
                  <a:schemeClr val="tx1"/>
                </a:solidFill>
                <a:latin typeface="Calibri" panose="020F0502020204030204" charset="0"/>
                <a:ea typeface="宋体" panose="02010600030101010101" pitchFamily="2" charset="-122"/>
              </a:defRPr>
            </a:lvl2pPr>
            <a:lvl3pPr marL="1143000" indent="-228600">
              <a:defRPr kumimoji="1">
                <a:solidFill>
                  <a:schemeClr val="tx1"/>
                </a:solidFill>
                <a:latin typeface="Calibri" panose="020F0502020204030204" charset="0"/>
                <a:ea typeface="宋体" panose="02010600030101010101" pitchFamily="2" charset="-122"/>
              </a:defRPr>
            </a:lvl3pPr>
            <a:lvl4pPr marL="1600200" indent="-228600">
              <a:defRPr kumimoji="1">
                <a:solidFill>
                  <a:schemeClr val="tx1"/>
                </a:solidFill>
                <a:latin typeface="Calibri" panose="020F0502020204030204" charset="0"/>
                <a:ea typeface="宋体" panose="02010600030101010101" pitchFamily="2" charset="-122"/>
              </a:defRPr>
            </a:lvl4pPr>
            <a:lvl5pPr marL="2057400" indent="-228600">
              <a:defRPr kumimoji="1">
                <a:solidFill>
                  <a:schemeClr val="tx1"/>
                </a:solidFill>
                <a:latin typeface="Calibri" panose="020F0502020204030204" charset="0"/>
                <a:ea typeface="宋体" panose="02010600030101010101" pitchFamily="2" charset="-122"/>
              </a:defRPr>
            </a:lvl5pPr>
            <a:lvl6pPr marL="2514600" indent="-228600" defTabSz="457200" eaLnBrk="0" fontAlgn="base" hangingPunct="0">
              <a:spcBef>
                <a:spcPct val="0"/>
              </a:spcBef>
              <a:spcAft>
                <a:spcPct val="0"/>
              </a:spcAft>
              <a:defRPr kumimoji="1">
                <a:solidFill>
                  <a:schemeClr val="tx1"/>
                </a:solidFill>
                <a:latin typeface="Calibri" panose="020F0502020204030204" charset="0"/>
                <a:ea typeface="宋体" panose="02010600030101010101" pitchFamily="2" charset="-122"/>
              </a:defRPr>
            </a:lvl6pPr>
            <a:lvl7pPr marL="2971800" indent="-228600" defTabSz="457200" eaLnBrk="0" fontAlgn="base" hangingPunct="0">
              <a:spcBef>
                <a:spcPct val="0"/>
              </a:spcBef>
              <a:spcAft>
                <a:spcPct val="0"/>
              </a:spcAft>
              <a:defRPr kumimoji="1">
                <a:solidFill>
                  <a:schemeClr val="tx1"/>
                </a:solidFill>
                <a:latin typeface="Calibri" panose="020F0502020204030204" charset="0"/>
                <a:ea typeface="宋体" panose="02010600030101010101" pitchFamily="2" charset="-122"/>
              </a:defRPr>
            </a:lvl7pPr>
            <a:lvl8pPr marL="3429000" indent="-228600" defTabSz="457200" eaLnBrk="0" fontAlgn="base" hangingPunct="0">
              <a:spcBef>
                <a:spcPct val="0"/>
              </a:spcBef>
              <a:spcAft>
                <a:spcPct val="0"/>
              </a:spcAft>
              <a:defRPr kumimoji="1">
                <a:solidFill>
                  <a:schemeClr val="tx1"/>
                </a:solidFill>
                <a:latin typeface="Calibri" panose="020F0502020204030204" charset="0"/>
                <a:ea typeface="宋体" panose="02010600030101010101" pitchFamily="2" charset="-122"/>
              </a:defRPr>
            </a:lvl8pPr>
            <a:lvl9pPr marL="3886200" indent="-228600" defTabSz="457200" eaLnBrk="0" fontAlgn="base" hangingPunct="0">
              <a:spcBef>
                <a:spcPct val="0"/>
              </a:spcBef>
              <a:spcAft>
                <a:spcPct val="0"/>
              </a:spcAft>
              <a:defRPr kumimoji="1">
                <a:solidFill>
                  <a:schemeClr val="tx1"/>
                </a:solidFill>
                <a:latin typeface="Calibri" panose="020F0502020204030204" charset="0"/>
                <a:ea typeface="宋体" panose="02010600030101010101" pitchFamily="2" charset="-122"/>
              </a:defRPr>
            </a:lvl9pPr>
          </a:lstStyle>
          <a:p>
            <a:pPr eaLnBrk="1" hangingPunct="1">
              <a:defRPr/>
            </a:pPr>
            <a:endParaRPr lang="zh-CN" alt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 id="2147483710" r:id="rId29"/>
    <p:sldLayoutId id="2147483711" r:id="rId30"/>
    <p:sldLayoutId id="2147483712" r:id="rId31"/>
    <p:sldLayoutId id="2147483713" r:id="rId32"/>
  </p:sldLayoutIdLst>
  <p:hf hdr="0" ftr="0" dt="0"/>
  <p:txStyles>
    <p:titleStyle>
      <a:lvl1pPr algn="l" defTabSz="457200" rtl="0" eaLnBrk="0" fontAlgn="base" hangingPunct="0">
        <a:spcBef>
          <a:spcPct val="0"/>
        </a:spcBef>
        <a:spcAft>
          <a:spcPct val="0"/>
        </a:spcAft>
        <a:defRPr kumimoji="1" sz="4400" b="0" i="0" kern="1200">
          <a:solidFill>
            <a:schemeClr val="tx1"/>
          </a:solidFill>
          <a:latin typeface="Noto Sans S Chinese Medium" pitchFamily="34" charset="-122"/>
          <a:ea typeface="Noto Sans S Chinese Medium" pitchFamily="34" charset="-122"/>
          <a:cs typeface="Noto Sans S Chinese Medium" pitchFamily="34" charset="-122"/>
        </a:defRPr>
      </a:lvl1pPr>
      <a:lvl2pPr algn="l" defTabSz="457200" rtl="0" eaLnBrk="0" fontAlgn="base" hangingPunct="0">
        <a:spcBef>
          <a:spcPct val="0"/>
        </a:spcBef>
        <a:spcAft>
          <a:spcPct val="0"/>
        </a:spcAft>
        <a:defRPr kumimoji="1" sz="4400">
          <a:solidFill>
            <a:schemeClr val="tx1"/>
          </a:solidFill>
          <a:latin typeface="Source Han Sans CN" panose="020B0500000000000000" pitchFamily="34" charset="-128"/>
          <a:ea typeface="Source Han Sans CN" panose="020B0500000000000000" pitchFamily="34" charset="-128"/>
          <a:cs typeface="Source Han Sans CN" charset="0"/>
        </a:defRPr>
      </a:lvl2pPr>
      <a:lvl3pPr algn="l" defTabSz="457200" rtl="0" eaLnBrk="0" fontAlgn="base" hangingPunct="0">
        <a:spcBef>
          <a:spcPct val="0"/>
        </a:spcBef>
        <a:spcAft>
          <a:spcPct val="0"/>
        </a:spcAft>
        <a:defRPr kumimoji="1" sz="4400">
          <a:solidFill>
            <a:schemeClr val="tx1"/>
          </a:solidFill>
          <a:latin typeface="Source Han Sans CN" panose="020B0500000000000000" pitchFamily="34" charset="-128"/>
          <a:ea typeface="Source Han Sans CN" panose="020B0500000000000000" pitchFamily="34" charset="-128"/>
          <a:cs typeface="Source Han Sans CN" charset="0"/>
        </a:defRPr>
      </a:lvl3pPr>
      <a:lvl4pPr algn="l" defTabSz="457200" rtl="0" eaLnBrk="0" fontAlgn="base" hangingPunct="0">
        <a:spcBef>
          <a:spcPct val="0"/>
        </a:spcBef>
        <a:spcAft>
          <a:spcPct val="0"/>
        </a:spcAft>
        <a:defRPr kumimoji="1" sz="4400">
          <a:solidFill>
            <a:schemeClr val="tx1"/>
          </a:solidFill>
          <a:latin typeface="Source Han Sans CN" panose="020B0500000000000000" pitchFamily="34" charset="-128"/>
          <a:ea typeface="Source Han Sans CN" panose="020B0500000000000000" pitchFamily="34" charset="-128"/>
          <a:cs typeface="Source Han Sans CN" charset="0"/>
        </a:defRPr>
      </a:lvl4pPr>
      <a:lvl5pPr algn="l" defTabSz="457200" rtl="0" eaLnBrk="0" fontAlgn="base" hangingPunct="0">
        <a:spcBef>
          <a:spcPct val="0"/>
        </a:spcBef>
        <a:spcAft>
          <a:spcPct val="0"/>
        </a:spcAft>
        <a:defRPr kumimoji="1" sz="4400">
          <a:solidFill>
            <a:schemeClr val="tx1"/>
          </a:solidFill>
          <a:latin typeface="Source Han Sans CN" panose="020B0500000000000000" pitchFamily="34" charset="-128"/>
          <a:ea typeface="Source Han Sans CN" panose="020B0500000000000000" pitchFamily="34" charset="-128"/>
          <a:cs typeface="Source Han Sans CN" charset="0"/>
        </a:defRPr>
      </a:lvl5pPr>
      <a:lvl6pPr marL="457200" algn="l" defTabSz="457200" rtl="0" fontAlgn="base">
        <a:spcBef>
          <a:spcPct val="0"/>
        </a:spcBef>
        <a:spcAft>
          <a:spcPct val="0"/>
        </a:spcAft>
        <a:defRPr kumimoji="1" sz="4400">
          <a:solidFill>
            <a:schemeClr val="tx1"/>
          </a:solidFill>
          <a:latin typeface="Calibri" panose="020F0502020204030204" charset="0"/>
          <a:ea typeface="宋体" panose="02010600030101010101" pitchFamily="2" charset="-122"/>
          <a:cs typeface="宋体" panose="02010600030101010101" pitchFamily="2" charset="-122"/>
        </a:defRPr>
      </a:lvl6pPr>
      <a:lvl7pPr marL="914400" algn="l" defTabSz="457200" rtl="0" fontAlgn="base">
        <a:spcBef>
          <a:spcPct val="0"/>
        </a:spcBef>
        <a:spcAft>
          <a:spcPct val="0"/>
        </a:spcAft>
        <a:defRPr kumimoji="1" sz="4400">
          <a:solidFill>
            <a:schemeClr val="tx1"/>
          </a:solidFill>
          <a:latin typeface="Calibri" panose="020F0502020204030204" charset="0"/>
          <a:ea typeface="宋体" panose="02010600030101010101" pitchFamily="2" charset="-122"/>
          <a:cs typeface="宋体" panose="02010600030101010101" pitchFamily="2" charset="-122"/>
        </a:defRPr>
      </a:lvl7pPr>
      <a:lvl8pPr marL="1371600" algn="l" defTabSz="457200" rtl="0" fontAlgn="base">
        <a:spcBef>
          <a:spcPct val="0"/>
        </a:spcBef>
        <a:spcAft>
          <a:spcPct val="0"/>
        </a:spcAft>
        <a:defRPr kumimoji="1" sz="4400">
          <a:solidFill>
            <a:schemeClr val="tx1"/>
          </a:solidFill>
          <a:latin typeface="Calibri" panose="020F0502020204030204" charset="0"/>
          <a:ea typeface="宋体" panose="02010600030101010101" pitchFamily="2" charset="-122"/>
          <a:cs typeface="宋体" panose="02010600030101010101" pitchFamily="2" charset="-122"/>
        </a:defRPr>
      </a:lvl8pPr>
      <a:lvl9pPr marL="1828800" algn="l" defTabSz="457200" rtl="0" fontAlgn="base">
        <a:spcBef>
          <a:spcPct val="0"/>
        </a:spcBef>
        <a:spcAft>
          <a:spcPct val="0"/>
        </a:spcAft>
        <a:defRPr kumimoji="1" sz="4400">
          <a:solidFill>
            <a:schemeClr val="tx1"/>
          </a:solidFill>
          <a:latin typeface="Calibri" panose="020F0502020204030204" charset="0"/>
          <a:ea typeface="宋体" panose="02010600030101010101" pitchFamily="2" charset="-122"/>
          <a:cs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kumimoji="1" sz="3200" b="0" i="0" kern="1200">
          <a:solidFill>
            <a:schemeClr val="tx1"/>
          </a:solidFill>
          <a:latin typeface="Noto Sans S Chinese Medium" pitchFamily="34" charset="-122"/>
          <a:ea typeface="Noto Sans S Chinese Medium" pitchFamily="34" charset="-122"/>
          <a:cs typeface="Noto Sans S Chinese Medium" pitchFamily="34" charset="-122"/>
        </a:defRPr>
      </a:lvl1pPr>
      <a:lvl2pPr marL="742950" indent="-285750" algn="l" defTabSz="457200" rtl="0" eaLnBrk="0" fontAlgn="base" hangingPunct="0">
        <a:spcBef>
          <a:spcPct val="20000"/>
        </a:spcBef>
        <a:spcAft>
          <a:spcPct val="0"/>
        </a:spcAft>
        <a:buFont typeface="Arial" panose="020B0604020202020204" pitchFamily="34" charset="0"/>
        <a:buChar char="–"/>
        <a:defRPr kumimoji="1" sz="2800" b="0" i="0" kern="1200">
          <a:solidFill>
            <a:schemeClr val="tx1"/>
          </a:solidFill>
          <a:latin typeface="Noto Sans S Chinese Medium" pitchFamily="34" charset="-122"/>
          <a:ea typeface="Noto Sans S Chinese Medium" pitchFamily="34" charset="-122"/>
          <a:cs typeface="Noto Sans S Chinese Medium" pitchFamily="34" charset="-122"/>
        </a:defRPr>
      </a:lvl2pPr>
      <a:lvl3pPr marL="1143000" indent="-228600" algn="l" defTabSz="457200" rtl="0" eaLnBrk="0" fontAlgn="base" hangingPunct="0">
        <a:spcBef>
          <a:spcPct val="20000"/>
        </a:spcBef>
        <a:spcAft>
          <a:spcPct val="0"/>
        </a:spcAft>
        <a:buFont typeface="Arial" panose="020B0604020202020204" pitchFamily="34" charset="0"/>
        <a:buChar char="•"/>
        <a:defRPr kumimoji="1" sz="2400" b="0" i="0" kern="1200">
          <a:solidFill>
            <a:schemeClr val="tx1"/>
          </a:solidFill>
          <a:latin typeface="Noto Sans S Chinese Medium" pitchFamily="34" charset="-122"/>
          <a:ea typeface="Noto Sans S Chinese Medium" pitchFamily="34" charset="-122"/>
          <a:cs typeface="Noto Sans S Chinese Medium" pitchFamily="34" charset="-122"/>
        </a:defRPr>
      </a:lvl3pPr>
      <a:lvl4pPr marL="1600200" indent="-228600" algn="l" defTabSz="457200"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Noto Sans S Chinese Medium" pitchFamily="34" charset="-122"/>
          <a:ea typeface="Noto Sans S Chinese Medium" pitchFamily="34" charset="-122"/>
          <a:cs typeface="Noto Sans S Chinese Medium" pitchFamily="34" charset="-122"/>
        </a:defRPr>
      </a:lvl4pPr>
      <a:lvl5pPr marL="2057400" indent="-228600" algn="l" defTabSz="457200" rtl="0" eaLnBrk="0" fontAlgn="base" hangingPunct="0">
        <a:spcBef>
          <a:spcPct val="20000"/>
        </a:spcBef>
        <a:spcAft>
          <a:spcPct val="0"/>
        </a:spcAft>
        <a:buFont typeface="Arial" panose="020B0604020202020204" pitchFamily="34" charset="0"/>
        <a:buChar char="»"/>
        <a:defRPr kumimoji="1" sz="2000" b="0" i="0" kern="1200">
          <a:solidFill>
            <a:schemeClr val="tx1"/>
          </a:solidFill>
          <a:latin typeface="Noto Sans S Chinese Medium" pitchFamily="34" charset="-122"/>
          <a:ea typeface="Noto Sans S Chinese Medium" pitchFamily="34" charset="-122"/>
          <a:cs typeface="Noto Sans S Chinese Medium" pitchFamily="34" charset="-122"/>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4294967295"/>
          </p:nvPr>
        </p:nvSpPr>
        <p:spPr>
          <a:xfrm>
            <a:off x="0" y="203835"/>
            <a:ext cx="6271895" cy="216535"/>
          </a:xfrm>
        </p:spPr>
        <p:txBody>
          <a:bodyPr/>
          <a:lstStyle/>
          <a:p>
            <a:pPr marL="0" indent="0">
              <a:buNone/>
            </a:pPr>
            <a:r>
              <a:rPr lang="zh-CN" altLang="en-US" sz="2000" b="1" dirty="0">
                <a:latin typeface="Arial" panose="020B0604020202020204" pitchFamily="34" charset="0"/>
                <a:ea typeface="微软雅黑" panose="020B0503020204020204" charset="-122"/>
                <a:sym typeface="Arial" panose="020B0604020202020204" pitchFamily="34" charset="0"/>
              </a:rPr>
              <a:t>国家和地方政府鼓励积极开展供应链金融创新</a:t>
            </a:r>
          </a:p>
        </p:txBody>
      </p:sp>
      <p:sp>
        <p:nvSpPr>
          <p:cNvPr id="8" name="文本框 7"/>
          <p:cNvSpPr txBox="1"/>
          <p:nvPr/>
        </p:nvSpPr>
        <p:spPr>
          <a:xfrm>
            <a:off x="396801" y="692982"/>
            <a:ext cx="3979874" cy="429895"/>
          </a:xfrm>
          <a:prstGeom prst="rect">
            <a:avLst/>
          </a:prstGeom>
          <a:noFill/>
        </p:spPr>
        <p:txBody>
          <a:bodyPr wrap="square">
            <a:spAutoFit/>
          </a:bodyPr>
          <a:lstStyle/>
          <a:p>
            <a:r>
              <a:rPr lang="zh-CN" altLang="en-US" sz="1100" b="1" dirty="0">
                <a:latin typeface="微软雅黑" panose="020B0503020204020204" charset="-122"/>
                <a:ea typeface="微软雅黑" panose="020B0503020204020204" charset="-122"/>
              </a:rPr>
              <a:t>国家八部委</a:t>
            </a:r>
            <a:r>
              <a:rPr lang="en-US" altLang="zh-CN" sz="1100" b="1" dirty="0">
                <a:latin typeface="微软雅黑" panose="020B0503020204020204" charset="-122"/>
                <a:ea typeface="微软雅黑" panose="020B0503020204020204" charset="-122"/>
              </a:rPr>
              <a:t>《</a:t>
            </a:r>
            <a:r>
              <a:rPr lang="zh-CN" altLang="en-US" sz="1100" b="1" dirty="0">
                <a:latin typeface="微软雅黑" panose="020B0503020204020204" charset="-122"/>
                <a:ea typeface="微软雅黑" panose="020B0503020204020204" charset="-122"/>
              </a:rPr>
              <a:t>关于规范发展供应链金融 支持供应链产业链稳定循环和优化升级的意见</a:t>
            </a:r>
            <a:r>
              <a:rPr lang="en-US" altLang="zh-CN" sz="1100" b="1" dirty="0">
                <a:latin typeface="微软雅黑" panose="020B0503020204020204" charset="-122"/>
                <a:ea typeface="微软雅黑" panose="020B0503020204020204" charset="-122"/>
              </a:rPr>
              <a:t>》</a:t>
            </a:r>
            <a:r>
              <a:rPr lang="zh-CN" altLang="en-US" sz="1100" b="1" dirty="0">
                <a:latin typeface="微软雅黑" panose="020B0503020204020204" charset="-122"/>
                <a:ea typeface="微软雅黑" panose="020B0503020204020204" charset="-122"/>
              </a:rPr>
              <a:t>银发</a:t>
            </a:r>
            <a:r>
              <a:rPr lang="en-US" altLang="zh-CN" sz="1100" b="1" dirty="0">
                <a:latin typeface="微软雅黑" panose="020B0503020204020204" charset="-122"/>
                <a:ea typeface="微软雅黑" panose="020B0503020204020204" charset="-122"/>
              </a:rPr>
              <a:t>〔2020〕226</a:t>
            </a:r>
            <a:r>
              <a:rPr lang="zh-CN" altLang="en-US" sz="1100" b="1" dirty="0">
                <a:latin typeface="微软雅黑" panose="020B0503020204020204" charset="-122"/>
                <a:ea typeface="微软雅黑" panose="020B0503020204020204" charset="-122"/>
              </a:rPr>
              <a:t>号（节选）</a:t>
            </a:r>
          </a:p>
        </p:txBody>
      </p:sp>
      <p:sp>
        <p:nvSpPr>
          <p:cNvPr id="10" name="文本框 9"/>
          <p:cNvSpPr txBox="1"/>
          <p:nvPr/>
        </p:nvSpPr>
        <p:spPr>
          <a:xfrm>
            <a:off x="293424" y="1324722"/>
            <a:ext cx="4190212" cy="3430905"/>
          </a:xfrm>
          <a:prstGeom prst="rect">
            <a:avLst/>
          </a:prstGeom>
          <a:noFill/>
        </p:spPr>
        <p:txBody>
          <a:bodyPr wrap="square">
            <a:spAutoFit/>
          </a:bodyPr>
          <a:lstStyle/>
          <a:p>
            <a:r>
              <a:rPr lang="zh-CN" altLang="en-US" sz="900" b="1" dirty="0">
                <a:latin typeface="微软雅黑" panose="020B0503020204020204" charset="-122"/>
                <a:ea typeface="微软雅黑" panose="020B0503020204020204" charset="-122"/>
              </a:rPr>
              <a:t>二、稳步推动供应链金融规范、发展和创新</a:t>
            </a:r>
          </a:p>
          <a:p>
            <a:r>
              <a:rPr lang="zh-CN" altLang="en-US" sz="800" b="1" dirty="0">
                <a:latin typeface="微软雅黑" panose="020B0503020204020204" charset="-122"/>
                <a:ea typeface="微软雅黑" panose="020B0503020204020204" charset="-122"/>
              </a:rPr>
              <a:t>（五）提升产业链整体金融服务水平。</a:t>
            </a:r>
            <a:r>
              <a:rPr lang="zh-CN" altLang="en-US" sz="800" dirty="0">
                <a:latin typeface="微软雅黑" panose="020B0503020204020204" charset="-122"/>
                <a:ea typeface="微软雅黑" panose="020B0503020204020204" charset="-122"/>
              </a:rPr>
              <a:t>推动金融机构、核心企业、政府部门、第三方专业机构等各方加强信息共享，依托核心企业构建上下游一体化、数字化、智能化的信息系统、信用评估和风险管理体系，动态把握中小微企业的经营状况，建立金融机构与实体企业之间更加稳定紧密的关系。鼓励银行等金融机构为产业链提供结算、融资和财务管理等系统化的综合解决方案，提高金融服务的整体性和协同性。</a:t>
            </a:r>
            <a:endParaRPr lang="en-US" altLang="zh-CN" sz="800" dirty="0">
              <a:latin typeface="微软雅黑" panose="020B0503020204020204" charset="-122"/>
              <a:ea typeface="微软雅黑" panose="020B0503020204020204" charset="-122"/>
            </a:endParaRPr>
          </a:p>
          <a:p>
            <a:endParaRPr lang="zh-CN" altLang="en-US" sz="800"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（六）探索提升供应链融资结算线上化和数字化水平。</a:t>
            </a:r>
            <a:r>
              <a:rPr lang="zh-CN" altLang="en-US" sz="800" dirty="0">
                <a:latin typeface="微软雅黑" panose="020B0503020204020204" charset="-122"/>
                <a:ea typeface="微软雅黑" panose="020B0503020204020204" charset="-122"/>
              </a:rPr>
              <a:t>在供应链交易信息清晰可视、现金流和风险可控的条件下，银行可通过供应链上游企业融资试点的方式，开展线上贷前、贷中、贷后“三查”。</a:t>
            </a:r>
            <a:r>
              <a:rPr lang="zh-CN" altLang="en-US" sz="800" b="1" dirty="0">
                <a:solidFill>
                  <a:srgbClr val="FF0000"/>
                </a:solidFill>
                <a:latin typeface="微软雅黑" panose="020B0503020204020204" charset="-122"/>
                <a:ea typeface="微软雅黑" panose="020B0503020204020204" charset="-122"/>
              </a:rPr>
              <a:t>支持探索使用电子签章在线签署合同，进行身份认证核查、远程视频签约验证。支持银行间电子认证互通互认</a:t>
            </a:r>
            <a:r>
              <a:rPr lang="zh-CN" altLang="en-US" sz="800" dirty="0">
                <a:latin typeface="微软雅黑" panose="020B0503020204020204" charset="-122"/>
                <a:ea typeface="微软雅黑" panose="020B0503020204020204" charset="-122"/>
              </a:rPr>
              <a:t>。</a:t>
            </a:r>
            <a:endParaRPr lang="en-US" altLang="zh-CN" sz="800" dirty="0">
              <a:latin typeface="微软雅黑" panose="020B0503020204020204" charset="-122"/>
              <a:ea typeface="微软雅黑" panose="020B0503020204020204" charset="-122"/>
            </a:endParaRPr>
          </a:p>
          <a:p>
            <a:endParaRPr lang="zh-CN" altLang="en-US" sz="800"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（七）加大对核心企业的支持力度。</a:t>
            </a:r>
            <a:r>
              <a:rPr lang="zh-CN" altLang="en-US" sz="800" dirty="0">
                <a:latin typeface="微软雅黑" panose="020B0503020204020204" charset="-122"/>
                <a:ea typeface="微软雅黑" panose="020B0503020204020204" charset="-122"/>
              </a:rPr>
              <a:t>在有效控制风险的前提下，</a:t>
            </a:r>
            <a:r>
              <a:rPr lang="zh-CN" altLang="en-US" sz="800" b="1" dirty="0">
                <a:solidFill>
                  <a:srgbClr val="FF0000"/>
                </a:solidFill>
                <a:latin typeface="微软雅黑" panose="020B0503020204020204" charset="-122"/>
                <a:ea typeface="微软雅黑" panose="020B0503020204020204" charset="-122"/>
              </a:rPr>
              <a:t>综合运用信贷、债券等工具，支持核心企业提高融资能力和流动性管理水平，畅通和稳定上下游产业链条</a:t>
            </a:r>
            <a:r>
              <a:rPr lang="zh-CN" altLang="en-US" sz="800" dirty="0">
                <a:latin typeface="微软雅黑" panose="020B0503020204020204" charset="-122"/>
                <a:ea typeface="微软雅黑" panose="020B0503020204020204" charset="-122"/>
              </a:rPr>
              <a:t>。支持核心企业发行债券融资支付上下游企业账款，发挥核心企业对产业链的资金支持作用。对先进制造业、现代服务业、贸易高质量发展等国家战略及关键领域的核心企业，银行等金融机构、债券管理部门可建立绿色通道，及时响应融资需求。</a:t>
            </a:r>
            <a:r>
              <a:rPr lang="en-US" altLang="zh-CN" sz="800" dirty="0">
                <a:latin typeface="微软雅黑" panose="020B0503020204020204" charset="-122"/>
                <a:ea typeface="微软雅黑" panose="020B0503020204020204" charset="-122"/>
              </a:rPr>
              <a:t>……</a:t>
            </a:r>
          </a:p>
          <a:p>
            <a:endParaRPr lang="zh-CN" altLang="en-US" sz="800"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（九）提高中小微企业应收账款融资效率。</a:t>
            </a:r>
            <a:r>
              <a:rPr lang="zh-CN" altLang="en-US" sz="800" b="1" dirty="0">
                <a:solidFill>
                  <a:srgbClr val="FF0000"/>
                </a:solidFill>
                <a:latin typeface="微软雅黑" panose="020B0503020204020204" charset="-122"/>
                <a:ea typeface="微软雅黑" panose="020B0503020204020204" charset="-122"/>
              </a:rPr>
              <a:t>鼓励核心企业通过应收账款融资服务平台进行确权</a:t>
            </a:r>
            <a:r>
              <a:rPr lang="zh-CN" altLang="en-US" sz="800" dirty="0">
                <a:latin typeface="微软雅黑" panose="020B0503020204020204" charset="-122"/>
                <a:ea typeface="微软雅黑" panose="020B0503020204020204" charset="-122"/>
              </a:rPr>
              <a:t>，为中小微企业应收账款融资提供便利，降低中小微企业成本。</a:t>
            </a:r>
            <a:r>
              <a:rPr lang="zh-CN" altLang="en-US" sz="800" b="1" dirty="0">
                <a:solidFill>
                  <a:srgbClr val="FF0000"/>
                </a:solidFill>
                <a:latin typeface="微软雅黑" panose="020B0503020204020204" charset="-122"/>
                <a:ea typeface="微软雅黑" panose="020B0503020204020204" charset="-122"/>
              </a:rPr>
              <a:t>银行等金融机构应积极与应收账款融资服务平台对接</a:t>
            </a:r>
            <a:r>
              <a:rPr lang="zh-CN" altLang="en-US" sz="800" dirty="0">
                <a:latin typeface="微软雅黑" panose="020B0503020204020204" charset="-122"/>
                <a:ea typeface="微软雅黑" panose="020B0503020204020204" charset="-122"/>
              </a:rPr>
              <a:t>，减少应收账款确权的时间和成本，支持中小微企业高效融资</a:t>
            </a:r>
            <a:r>
              <a:rPr lang="en-US" altLang="zh-CN" sz="800" dirty="0">
                <a:latin typeface="微软雅黑" panose="020B0503020204020204" charset="-122"/>
                <a:ea typeface="微软雅黑" panose="020B0503020204020204" charset="-122"/>
              </a:rPr>
              <a:t>……</a:t>
            </a:r>
          </a:p>
          <a:p>
            <a:endParaRPr lang="en-US" altLang="zh-CN" sz="800" dirty="0">
              <a:latin typeface="微软雅黑" panose="020B0503020204020204" charset="-122"/>
              <a:ea typeface="微软雅黑" panose="020B0503020204020204" charset="-122"/>
            </a:endParaRPr>
          </a:p>
          <a:p>
            <a:r>
              <a:rPr lang="zh-CN" altLang="en-US" sz="800" b="1" dirty="0">
                <a:solidFill>
                  <a:srgbClr val="FF0000"/>
                </a:solidFill>
                <a:latin typeface="微软雅黑" panose="020B0503020204020204" charset="-122"/>
                <a:ea typeface="微软雅黑" panose="020B0503020204020204" charset="-122"/>
              </a:rPr>
              <a:t>（十一）规范发展供应链存货、仓单和订单融资。</a:t>
            </a:r>
            <a:r>
              <a:rPr lang="zh-CN" altLang="en-US" sz="800" dirty="0">
                <a:latin typeface="微软雅黑" panose="020B0503020204020204" charset="-122"/>
                <a:ea typeface="微软雅黑" panose="020B0503020204020204" charset="-122"/>
              </a:rPr>
              <a:t>在基于真实交易背景、风险可控的前提下，金融机构可选取流通性强、价值价格体系健全的动产，</a:t>
            </a:r>
            <a:r>
              <a:rPr lang="zh-CN" altLang="en-US" sz="800" b="1" dirty="0">
                <a:solidFill>
                  <a:srgbClr val="FF0000"/>
                </a:solidFill>
                <a:latin typeface="微软雅黑" panose="020B0503020204020204" charset="-122"/>
                <a:ea typeface="微软雅黑" panose="020B0503020204020204" charset="-122"/>
              </a:rPr>
              <a:t>开展存货、仓单融资</a:t>
            </a:r>
            <a:r>
              <a:rPr lang="zh-CN" altLang="en-US" sz="800" dirty="0">
                <a:latin typeface="微软雅黑" panose="020B0503020204020204" charset="-122"/>
                <a:ea typeface="微软雅黑" panose="020B0503020204020204" charset="-122"/>
              </a:rPr>
              <a:t>。金融机构应切实应用科技手段提高风险控制水平，与核心企业及仓储、物流、运输等环节的管理系统实现信息互联互通，及时核验存货、仓单、订单的真实性和有效性</a:t>
            </a:r>
            <a:r>
              <a:rPr lang="en-US" altLang="zh-CN" sz="800" dirty="0">
                <a:latin typeface="微软雅黑" panose="020B0503020204020204" charset="-122"/>
                <a:ea typeface="微软雅黑" panose="020B0503020204020204" charset="-122"/>
              </a:rPr>
              <a:t>……</a:t>
            </a:r>
            <a:endParaRPr lang="zh-CN" altLang="en-US" sz="800" dirty="0">
              <a:latin typeface="微软雅黑" panose="020B0503020204020204" charset="-122"/>
              <a:ea typeface="微软雅黑" panose="020B0503020204020204" charset="-122"/>
            </a:endParaRPr>
          </a:p>
        </p:txBody>
      </p:sp>
      <p:sp>
        <p:nvSpPr>
          <p:cNvPr id="12" name="文本框 11"/>
          <p:cNvSpPr txBox="1"/>
          <p:nvPr/>
        </p:nvSpPr>
        <p:spPr>
          <a:xfrm>
            <a:off x="4793179" y="692981"/>
            <a:ext cx="4129642" cy="429895"/>
          </a:xfrm>
          <a:prstGeom prst="rect">
            <a:avLst/>
          </a:prstGeom>
          <a:noFill/>
        </p:spPr>
        <p:txBody>
          <a:bodyPr wrap="square">
            <a:spAutoFit/>
          </a:bodyPr>
          <a:lstStyle>
            <a:defPPr>
              <a:defRPr lang="zh-CN"/>
            </a:defPPr>
            <a:lvl1pPr>
              <a:defRPr sz="1200" b="1">
                <a:latin typeface="微软雅黑" panose="020B0503020204020204" charset="-122"/>
                <a:ea typeface="微软雅黑" panose="020B0503020204020204" charset="-122"/>
              </a:defRPr>
            </a:lvl1pPr>
          </a:lstStyle>
          <a:p>
            <a:r>
              <a:rPr lang="zh-CN" altLang="en-US" sz="1100" dirty="0"/>
              <a:t>厦门六部门</a:t>
            </a:r>
            <a:r>
              <a:rPr lang="en-US" altLang="zh-CN" sz="1100" dirty="0"/>
              <a:t>《</a:t>
            </a:r>
            <a:r>
              <a:rPr lang="zh-CN" altLang="en-US" sz="1100" dirty="0"/>
              <a:t>关于进一步深化供应链创新与应用试点提升供应链金融服务质效的实施意见</a:t>
            </a:r>
            <a:r>
              <a:rPr lang="en-US" altLang="zh-CN" sz="1100" dirty="0"/>
              <a:t>》</a:t>
            </a:r>
            <a:r>
              <a:rPr lang="zh-CN" altLang="en-US" sz="1100" dirty="0"/>
              <a:t>厦银保监发</a:t>
            </a:r>
            <a:r>
              <a:rPr lang="en-US" altLang="zh-CN" sz="1100" dirty="0"/>
              <a:t>【2021】68</a:t>
            </a:r>
            <a:r>
              <a:rPr lang="zh-CN" altLang="en-US" sz="1100" dirty="0"/>
              <a:t>号（节选）</a:t>
            </a:r>
          </a:p>
        </p:txBody>
      </p:sp>
      <p:sp>
        <p:nvSpPr>
          <p:cNvPr id="15" name="文本框 14"/>
          <p:cNvSpPr txBox="1"/>
          <p:nvPr/>
        </p:nvSpPr>
        <p:spPr>
          <a:xfrm>
            <a:off x="4711432" y="1193918"/>
            <a:ext cx="4293136" cy="3692525"/>
          </a:xfrm>
          <a:prstGeom prst="rect">
            <a:avLst/>
          </a:prstGeom>
        </p:spPr>
        <p:txBody>
          <a:bodyPr wrap="square">
            <a:spAutoFit/>
          </a:bodyPr>
          <a:lstStyle/>
          <a:p>
            <a:r>
              <a:rPr lang="zh-CN" altLang="en-US" sz="900" b="1" dirty="0">
                <a:latin typeface="微软雅黑" panose="020B0503020204020204" charset="-122"/>
                <a:ea typeface="微软雅黑" panose="020B0503020204020204" charset="-122"/>
              </a:rPr>
              <a:t>一、加快创新试点步伐</a:t>
            </a:r>
            <a:endParaRPr lang="en-US" altLang="zh-CN" sz="900" b="1"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（一）以服务外贸领域产业链供应链为切入点</a:t>
            </a:r>
            <a:r>
              <a:rPr lang="en-US" altLang="zh-CN" sz="800" dirty="0">
                <a:latin typeface="微软雅黑" panose="020B0503020204020204" charset="-122"/>
                <a:ea typeface="微软雅黑" panose="020B0503020204020204" charset="-122"/>
              </a:rPr>
              <a:t>……</a:t>
            </a:r>
            <a:r>
              <a:rPr lang="zh-CN" altLang="en-US" sz="800" dirty="0">
                <a:latin typeface="微软雅黑" panose="020B0503020204020204" charset="-122"/>
                <a:ea typeface="微软雅黑" panose="020B0503020204020204" charset="-122"/>
              </a:rPr>
              <a:t>加快供应链金融服务创新探索步伐。</a:t>
            </a:r>
            <a:endParaRPr lang="en-US" altLang="zh-CN" sz="800"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（二）积极推广运用于厦门千亿产业链群</a:t>
            </a:r>
            <a:r>
              <a:rPr lang="en-US" altLang="zh-CN" sz="800" dirty="0">
                <a:latin typeface="微软雅黑" panose="020B0503020204020204" charset="-122"/>
                <a:ea typeface="微软雅黑" panose="020B0503020204020204" charset="-122"/>
              </a:rPr>
              <a:t>……</a:t>
            </a:r>
            <a:r>
              <a:rPr lang="zh-CN" altLang="en-US" sz="800" dirty="0">
                <a:latin typeface="微软雅黑" panose="020B0503020204020204" charset="-122"/>
                <a:ea typeface="微软雅黑" panose="020B0503020204020204" charset="-122"/>
              </a:rPr>
              <a:t>推动供应链金融场景化和生态化</a:t>
            </a:r>
            <a:r>
              <a:rPr lang="en-US" altLang="zh-CN" sz="800" dirty="0">
                <a:latin typeface="微软雅黑" panose="020B0503020204020204" charset="-122"/>
                <a:ea typeface="微软雅黑" panose="020B0503020204020204" charset="-122"/>
              </a:rPr>
              <a:t>……</a:t>
            </a:r>
          </a:p>
          <a:p>
            <a:endParaRPr lang="en-US" altLang="zh-CN" sz="800" dirty="0">
              <a:latin typeface="微软雅黑" panose="020B0503020204020204" charset="-122"/>
              <a:ea typeface="微软雅黑" panose="020B0503020204020204" charset="-122"/>
            </a:endParaRPr>
          </a:p>
          <a:p>
            <a:r>
              <a:rPr lang="zh-CN" altLang="en-US" sz="900" b="1" dirty="0">
                <a:latin typeface="微软雅黑" panose="020B0503020204020204" charset="-122"/>
                <a:ea typeface="微软雅黑" panose="020B0503020204020204" charset="-122"/>
              </a:rPr>
              <a:t>二、优化信贷政策</a:t>
            </a:r>
            <a:endParaRPr lang="en-US" altLang="zh-CN" sz="900" b="1"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（三）争取总行政策支持</a:t>
            </a:r>
            <a:r>
              <a:rPr lang="en-US" altLang="zh-CN" sz="800" dirty="0">
                <a:latin typeface="微软雅黑" panose="020B0503020204020204" charset="-122"/>
                <a:ea typeface="微软雅黑" panose="020B0503020204020204" charset="-122"/>
              </a:rPr>
              <a:t>……</a:t>
            </a:r>
            <a:r>
              <a:rPr lang="zh-CN" altLang="en-US" sz="800" b="1" dirty="0">
                <a:solidFill>
                  <a:srgbClr val="FF0000"/>
                </a:solidFill>
                <a:latin typeface="微软雅黑" panose="020B0503020204020204" charset="-122"/>
                <a:ea typeface="微软雅黑" panose="020B0503020204020204" charset="-122"/>
              </a:rPr>
              <a:t>支持和鼓励各地分支机构创新开展供应链金融业务，充分发挥异地网点优势，提升产业链延伸服务能力</a:t>
            </a:r>
            <a:r>
              <a:rPr lang="zh-CN" altLang="en-US" sz="800" b="1" dirty="0">
                <a:latin typeface="微软雅黑" panose="020B0503020204020204" charset="-122"/>
                <a:ea typeface="微软雅黑" panose="020B0503020204020204" charset="-122"/>
              </a:rPr>
              <a:t>。</a:t>
            </a:r>
            <a:endParaRPr lang="en-US" altLang="zh-CN" sz="800" b="1"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（四）实施差异化信贷管理</a:t>
            </a:r>
            <a:r>
              <a:rPr lang="en-US" altLang="zh-CN" sz="800" dirty="0">
                <a:latin typeface="微软雅黑" panose="020B0503020204020204" charset="-122"/>
                <a:ea typeface="微软雅黑" panose="020B0503020204020204" charset="-122"/>
              </a:rPr>
              <a:t>……</a:t>
            </a:r>
            <a:r>
              <a:rPr lang="zh-CN" altLang="en-US" sz="800" dirty="0">
                <a:latin typeface="微软雅黑" panose="020B0503020204020204" charset="-122"/>
                <a:ea typeface="微软雅黑" panose="020B0503020204020204" charset="-122"/>
              </a:rPr>
              <a:t>充分运用“链式”信贷思维，由单纯的“主体信用”授信模式向“标的信用”、“数据信用”等场景化授信模式转变</a:t>
            </a:r>
            <a:r>
              <a:rPr lang="en-US" altLang="zh-CN" sz="800" dirty="0">
                <a:latin typeface="微软雅黑" panose="020B0503020204020204" charset="-122"/>
                <a:ea typeface="微软雅黑" panose="020B0503020204020204" charset="-122"/>
              </a:rPr>
              <a:t>……</a:t>
            </a:r>
          </a:p>
          <a:p>
            <a:endParaRPr lang="en-US" altLang="zh-CN" sz="800"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三、加强与核心企业合作</a:t>
            </a:r>
            <a:endParaRPr lang="en-US" altLang="zh-CN" sz="800" b="1"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（六）加大对核心企业的支持利度</a:t>
            </a:r>
            <a:r>
              <a:rPr lang="en-US" altLang="zh-CN" sz="800" dirty="0">
                <a:latin typeface="微软雅黑" panose="020B0503020204020204" charset="-122"/>
                <a:ea typeface="微软雅黑" panose="020B0503020204020204" charset="-122"/>
              </a:rPr>
              <a:t>……</a:t>
            </a:r>
            <a:r>
              <a:rPr lang="zh-CN" altLang="en-US" sz="800" dirty="0">
                <a:latin typeface="微软雅黑" panose="020B0503020204020204" charset="-122"/>
                <a:ea typeface="微软雅黑" panose="020B0503020204020204" charset="-122"/>
              </a:rPr>
              <a:t>对试点企业，银行业机构应建立绿色通道，及时响应合理融资需求。</a:t>
            </a:r>
            <a:endParaRPr lang="en-US" altLang="zh-CN" sz="800"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（七）提高上下游企业融资效率。</a:t>
            </a:r>
            <a:r>
              <a:rPr lang="zh-CN" altLang="en-US" sz="800" dirty="0">
                <a:latin typeface="微软雅黑" panose="020B0503020204020204" charset="-122"/>
                <a:ea typeface="微软雅黑" panose="020B0503020204020204" charset="-122"/>
              </a:rPr>
              <a:t>充分发挥核心企业</a:t>
            </a:r>
            <a:r>
              <a:rPr lang="en-US" altLang="zh-CN" sz="800" dirty="0">
                <a:latin typeface="微软雅黑" panose="020B0503020204020204" charset="-122"/>
                <a:ea typeface="微软雅黑" panose="020B0503020204020204" charset="-122"/>
              </a:rPr>
              <a:t>……</a:t>
            </a:r>
            <a:r>
              <a:rPr lang="zh-CN" altLang="en-US" sz="800" dirty="0">
                <a:latin typeface="微软雅黑" panose="020B0503020204020204" charset="-122"/>
                <a:ea typeface="微软雅黑" panose="020B0503020204020204" charset="-122"/>
              </a:rPr>
              <a:t>“四流合一”方面的优势，</a:t>
            </a:r>
            <a:r>
              <a:rPr lang="zh-CN" altLang="en-US" sz="800" b="1" dirty="0">
                <a:solidFill>
                  <a:srgbClr val="FF0000"/>
                </a:solidFill>
                <a:latin typeface="微软雅黑" panose="020B0503020204020204" charset="-122"/>
                <a:ea typeface="微软雅黑" panose="020B0503020204020204" charset="-122"/>
              </a:rPr>
              <a:t>减少对核心企业的硬担保依赖</a:t>
            </a:r>
            <a:r>
              <a:rPr lang="zh-CN" altLang="en-US" sz="800" dirty="0">
                <a:latin typeface="微软雅黑" panose="020B0503020204020204" charset="-122"/>
                <a:ea typeface="微软雅黑" panose="020B0503020204020204" charset="-122"/>
              </a:rPr>
              <a:t>，扩大信用贷款规模，提高信用贷款比重。</a:t>
            </a:r>
            <a:r>
              <a:rPr lang="zh-CN" altLang="en-US" sz="800" b="1" dirty="0">
                <a:solidFill>
                  <a:srgbClr val="FF0000"/>
                </a:solidFill>
                <a:latin typeface="微软雅黑" panose="020B0503020204020204" charset="-122"/>
                <a:ea typeface="微软雅黑" panose="020B0503020204020204" charset="-122"/>
              </a:rPr>
              <a:t>大力发展应收账款、仓单和存货质押、预付款融资产品</a:t>
            </a:r>
            <a:r>
              <a:rPr lang="en-US" altLang="zh-CN" sz="800" dirty="0">
                <a:latin typeface="微软雅黑" panose="020B0503020204020204" charset="-122"/>
                <a:ea typeface="微软雅黑" panose="020B0503020204020204" charset="-122"/>
              </a:rPr>
              <a:t>……</a:t>
            </a:r>
            <a:r>
              <a:rPr lang="zh-CN" altLang="en-US" sz="800" dirty="0">
                <a:latin typeface="微软雅黑" panose="020B0503020204020204" charset="-122"/>
                <a:ea typeface="微软雅黑" panose="020B0503020204020204" charset="-122"/>
              </a:rPr>
              <a:t>有效调动核心企业支持上下游的积极性。</a:t>
            </a:r>
            <a:endParaRPr lang="en-US" altLang="zh-CN" sz="800" dirty="0">
              <a:latin typeface="微软雅黑" panose="020B0503020204020204" charset="-122"/>
              <a:ea typeface="微软雅黑" panose="020B0503020204020204" charset="-122"/>
            </a:endParaRPr>
          </a:p>
          <a:p>
            <a:endParaRPr lang="en-US" altLang="zh-CN" sz="800"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四、提升数字化应用水平</a:t>
            </a:r>
            <a:endParaRPr lang="en-US" altLang="zh-CN" sz="800" b="1"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（八）充分运用信息共享平台</a:t>
            </a:r>
            <a:r>
              <a:rPr lang="en-US" altLang="zh-CN" sz="800" dirty="0">
                <a:latin typeface="微软雅黑" panose="020B0503020204020204" charset="-122"/>
                <a:ea typeface="微软雅黑" panose="020B0503020204020204" charset="-122"/>
              </a:rPr>
              <a:t>……</a:t>
            </a:r>
            <a:r>
              <a:rPr lang="zh-CN" altLang="en-US" sz="800" dirty="0">
                <a:latin typeface="微软雅黑" panose="020B0503020204020204" charset="-122"/>
                <a:ea typeface="微软雅黑" panose="020B0503020204020204" charset="-122"/>
              </a:rPr>
              <a:t>加强与第三方金融科技公司的规范合作</a:t>
            </a:r>
            <a:r>
              <a:rPr lang="en-US" altLang="zh-CN" sz="800" dirty="0">
                <a:latin typeface="微软雅黑" panose="020B0503020204020204" charset="-122"/>
                <a:ea typeface="微软雅黑" panose="020B0503020204020204" charset="-122"/>
              </a:rPr>
              <a:t>……</a:t>
            </a:r>
            <a:r>
              <a:rPr lang="zh-CN" altLang="en-US" sz="800" b="1" dirty="0">
                <a:solidFill>
                  <a:srgbClr val="FF0000"/>
                </a:solidFill>
                <a:latin typeface="微软雅黑" panose="020B0503020204020204" charset="-122"/>
                <a:ea typeface="微软雅黑" panose="020B0503020204020204" charset="-122"/>
              </a:rPr>
              <a:t>推进产业动产抵质押物数字化确权与存证、电子发票数字化核验与存证</a:t>
            </a:r>
            <a:r>
              <a:rPr lang="zh-CN" altLang="en-US" sz="800" dirty="0">
                <a:latin typeface="微软雅黑" panose="020B0503020204020204" charset="-122"/>
                <a:ea typeface="微软雅黑" panose="020B0503020204020204" charset="-122"/>
              </a:rPr>
              <a:t>，大力发展线上供应链金融，提升供应链金融的服务效率和风险防控水平</a:t>
            </a:r>
            <a:r>
              <a:rPr lang="en-US" altLang="zh-CN" sz="800" dirty="0">
                <a:latin typeface="微软雅黑" panose="020B0503020204020204" charset="-122"/>
                <a:ea typeface="微软雅黑" panose="020B0503020204020204" charset="-122"/>
              </a:rPr>
              <a:t>……</a:t>
            </a:r>
            <a:r>
              <a:rPr lang="zh-CN" altLang="en-US" sz="800" b="1" dirty="0">
                <a:solidFill>
                  <a:srgbClr val="FF0000"/>
                </a:solidFill>
                <a:latin typeface="微软雅黑" panose="020B0503020204020204" charset="-122"/>
                <a:ea typeface="微软雅黑" panose="020B0503020204020204" charset="-122"/>
              </a:rPr>
              <a:t>鼓励供应链核心企业加强物联网、智能监控等技术运用，探索打造标准化可流转仓单融资基础设施平台</a:t>
            </a:r>
            <a:r>
              <a:rPr lang="zh-CN" altLang="en-US" sz="800" dirty="0">
                <a:latin typeface="微软雅黑" panose="020B0503020204020204" charset="-122"/>
                <a:ea typeface="微软雅黑" panose="020B0503020204020204" charset="-122"/>
              </a:rPr>
              <a:t>，为金融机构开展仓单质押融资等创新业务提供条件。</a:t>
            </a:r>
            <a:endParaRPr lang="en-US" altLang="zh-CN" sz="800"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（九）推进信息化流程再造</a:t>
            </a:r>
            <a:r>
              <a:rPr lang="en-US" altLang="zh-CN" sz="800" dirty="0">
                <a:latin typeface="微软雅黑" panose="020B0503020204020204" charset="-122"/>
                <a:ea typeface="微软雅黑" panose="020B0503020204020204" charset="-122"/>
              </a:rPr>
              <a:t>……</a:t>
            </a:r>
            <a:r>
              <a:rPr lang="zh-CN" altLang="en-US" sz="800" dirty="0">
                <a:latin typeface="微软雅黑" panose="020B0503020204020204" charset="-122"/>
                <a:ea typeface="微软雅黑" panose="020B0503020204020204" charset="-122"/>
              </a:rPr>
              <a:t>开展线上贷前、贷中、贷后“三查”。</a:t>
            </a:r>
            <a:r>
              <a:rPr lang="zh-CN" altLang="en-US" sz="800" b="1" dirty="0">
                <a:solidFill>
                  <a:srgbClr val="FF0000"/>
                </a:solidFill>
                <a:latin typeface="微软雅黑" panose="020B0503020204020204" charset="-122"/>
                <a:ea typeface="微软雅黑" panose="020B0503020204020204" charset="-122"/>
              </a:rPr>
              <a:t>支持探索使用电子签章在线签署合同，进行身份认证核查、远程视频签约验证</a:t>
            </a:r>
            <a:r>
              <a:rPr lang="en-US" altLang="zh-CN" sz="800" dirty="0">
                <a:latin typeface="微软雅黑" panose="020B0503020204020204" charset="-122"/>
                <a:ea typeface="微软雅黑" panose="020B0503020204020204" charset="-122"/>
              </a:rPr>
              <a:t>……</a:t>
            </a:r>
          </a:p>
          <a:p>
            <a:endParaRPr lang="en-US" altLang="zh-CN" sz="800"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七、守住风险合规底线</a:t>
            </a:r>
            <a:endParaRPr lang="en-US" altLang="zh-CN" sz="800" b="1" dirty="0">
              <a:latin typeface="微软雅黑" panose="020B0503020204020204" charset="-122"/>
              <a:ea typeface="微软雅黑" panose="020B0503020204020204" charset="-122"/>
            </a:endParaRPr>
          </a:p>
          <a:p>
            <a:r>
              <a:rPr lang="zh-CN" altLang="en-US" sz="800" b="1" dirty="0">
                <a:latin typeface="微软雅黑" panose="020B0503020204020204" charset="-122"/>
                <a:ea typeface="微软雅黑" panose="020B0503020204020204" charset="-122"/>
              </a:rPr>
              <a:t>（十四）严格监管约束</a:t>
            </a:r>
            <a:r>
              <a:rPr lang="en-US" altLang="zh-CN" sz="800" dirty="0">
                <a:latin typeface="微软雅黑" panose="020B0503020204020204" charset="-122"/>
                <a:ea typeface="微软雅黑" panose="020B0503020204020204" charset="-122"/>
              </a:rPr>
              <a:t>……</a:t>
            </a:r>
            <a:r>
              <a:rPr lang="zh-CN" altLang="en-US" sz="800" b="1" dirty="0">
                <a:solidFill>
                  <a:srgbClr val="FF0000"/>
                </a:solidFill>
                <a:latin typeface="微软雅黑" panose="020B0503020204020204" charset="-122"/>
                <a:ea typeface="微软雅黑" panose="020B0503020204020204" charset="-122"/>
              </a:rPr>
              <a:t>充分运用物联网、区块链等信息技术手段</a:t>
            </a:r>
            <a:r>
              <a:rPr lang="zh-CN" altLang="en-US" sz="800" dirty="0">
                <a:latin typeface="微软雅黑" panose="020B0503020204020204" charset="-122"/>
                <a:ea typeface="微软雅黑" panose="020B0503020204020204" charset="-122"/>
              </a:rPr>
              <a:t>，加强贸易真实性尽职审查</a:t>
            </a:r>
            <a:r>
              <a:rPr lang="en-US" altLang="zh-CN" sz="800" dirty="0">
                <a:latin typeface="微软雅黑" panose="020B0503020204020204" charset="-122"/>
                <a:ea typeface="微软雅黑" panose="020B0503020204020204" charset="-122"/>
              </a:rPr>
              <a:t>……</a:t>
            </a:r>
            <a:r>
              <a:rPr lang="zh-CN" altLang="en-US" sz="800" dirty="0">
                <a:latin typeface="微软雅黑" panose="020B0503020204020204" charset="-122"/>
                <a:ea typeface="微软雅黑" panose="020B0503020204020204" charset="-122"/>
              </a:rPr>
              <a:t>维护产业生态良性循环</a:t>
            </a:r>
            <a:r>
              <a:rPr lang="en-US" altLang="zh-CN" sz="800" dirty="0">
                <a:latin typeface="微软雅黑" panose="020B0503020204020204" charset="-122"/>
                <a:ea typeface="微软雅黑" panose="020B0503020204020204" charset="-122"/>
              </a:rPr>
              <a:t>……</a:t>
            </a:r>
          </a:p>
        </p:txBody>
      </p:sp>
      <p:cxnSp>
        <p:nvCxnSpPr>
          <p:cNvPr id="17" name="直接连接符 16"/>
          <p:cNvCxnSpPr/>
          <p:nvPr/>
        </p:nvCxnSpPr>
        <p:spPr>
          <a:xfrm>
            <a:off x="4568825" y="805215"/>
            <a:ext cx="28575" cy="4171950"/>
          </a:xfrm>
          <a:prstGeom prst="line">
            <a:avLst/>
          </a:prstGeom>
          <a:ln>
            <a:solidFill>
              <a:srgbClr val="5D95DD"/>
            </a:solidFill>
            <a:prstDash val="dash"/>
          </a:ln>
        </p:spPr>
        <p:style>
          <a:lnRef idx="2">
            <a:schemeClr val="accent1"/>
          </a:lnRef>
          <a:fillRef idx="0">
            <a:schemeClr val="accent1"/>
          </a:fillRef>
          <a:effectRef idx="1">
            <a:schemeClr val="accent1"/>
          </a:effectRef>
          <a:fontRef idx="minor">
            <a:schemeClr val="tx1"/>
          </a:fontRef>
        </p:style>
      </p:cxnSp>
      <p:sp>
        <p:nvSpPr>
          <p:cNvPr id="3" name="灯片编号占位符 2"/>
          <p:cNvSpPr>
            <a:spLocks noGrp="1"/>
          </p:cNvSpPr>
          <p:nvPr>
            <p:ph type="sldNum" sz="quarter" idx="20"/>
          </p:nvPr>
        </p:nvSpPr>
        <p:spPr/>
        <p:txBody>
          <a:bodyPr/>
          <a:lstStyle/>
          <a:p>
            <a:fld id="{A6143E1C-A079-2842-8650-E9E029F64ACA}" type="slidenum">
              <a:rPr lang="zh-CN" altLang="en-US" smtClean="0"/>
              <a:t>1</a:t>
            </a:fld>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668769" y="328831"/>
            <a:ext cx="6142245" cy="415973"/>
          </a:xfrm>
          <a:prstGeom prst="rect">
            <a:avLst/>
          </a:prstGeom>
          <a:noFill/>
        </p:spPr>
        <p:txBody>
          <a:bodyPr wrap="square" lIns="107149" tIns="53575" rIns="107149" bIns="53575" rtlCol="0">
            <a:spAutoFit/>
          </a:bodyPr>
          <a:lstStyle/>
          <a:p>
            <a:r>
              <a:rPr lang="en-US" altLang="zh-CN" sz="2000" b="1" dirty="0">
                <a:latin typeface="Arial" panose="020B0604020202020204" pitchFamily="34" charset="0"/>
                <a:ea typeface="微软雅黑" panose="020B0503020204020204" charset="-122"/>
                <a:sym typeface="Arial" panose="020B0604020202020204" pitchFamily="34" charset="0"/>
              </a:rPr>
              <a:t> </a:t>
            </a:r>
            <a:r>
              <a:rPr lang="zh-CN" altLang="en-US" sz="2000" b="1" dirty="0">
                <a:latin typeface="Arial" panose="020B0604020202020204" pitchFamily="34" charset="0"/>
                <a:ea typeface="微软雅黑" panose="020B0503020204020204" charset="-122"/>
                <a:sym typeface="Arial" panose="020B0604020202020204" pitchFamily="34" charset="0"/>
              </a:rPr>
              <a:t>供应链金融服务平台</a:t>
            </a:r>
          </a:p>
        </p:txBody>
      </p:sp>
      <p:sp>
        <p:nvSpPr>
          <p:cNvPr id="7" name="矩形 6"/>
          <p:cNvSpPr/>
          <p:nvPr/>
        </p:nvSpPr>
        <p:spPr>
          <a:xfrm>
            <a:off x="6400154" y="3769693"/>
            <a:ext cx="5094847" cy="553998"/>
          </a:xfrm>
          <a:prstGeom prst="rect">
            <a:avLst/>
          </a:prstGeom>
        </p:spPr>
        <p:txBody>
          <a:bodyPr wrap="square">
            <a:spAutoFit/>
          </a:bodyPr>
          <a:lstStyle/>
          <a:p>
            <a:endParaRPr lang="en-US" altLang="zh-CN" sz="1500" dirty="0">
              <a:solidFill>
                <a:srgbClr val="555555"/>
              </a:solidFill>
              <a:latin typeface="微软雅黑" panose="020B0503020204020204" charset="-122"/>
              <a:ea typeface="微软雅黑" panose="020B0503020204020204" charset="-122"/>
            </a:endParaRPr>
          </a:p>
          <a:p>
            <a:endParaRPr lang="en-US" altLang="zh-CN" sz="1500" dirty="0">
              <a:solidFill>
                <a:srgbClr val="555555"/>
              </a:solidFill>
              <a:latin typeface="微软雅黑" panose="020B0503020204020204" charset="-122"/>
              <a:ea typeface="微软雅黑" panose="020B0503020204020204" charset="-122"/>
            </a:endParaRPr>
          </a:p>
        </p:txBody>
      </p:sp>
      <p:sp>
        <p:nvSpPr>
          <p:cNvPr id="53" name="灯片编号占位符 1"/>
          <p:cNvSpPr txBox="1"/>
          <p:nvPr/>
        </p:nvSpPr>
        <p:spPr>
          <a:xfrm>
            <a:off x="8166530" y="6335487"/>
            <a:ext cx="2042682" cy="385990"/>
          </a:xfrm>
          <a:prstGeom prst="rect">
            <a:avLst/>
          </a:prstGeom>
          <a:noFill/>
        </p:spPr>
        <p:txBody>
          <a:bodyPr/>
          <a:lstStyle>
            <a:defPPr>
              <a:defRPr lang="zh-CN"/>
            </a:defPPr>
            <a:lvl1pPr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1pPr>
            <a:lvl2pPr marL="4572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2pPr>
            <a:lvl3pPr marL="9144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3pPr>
            <a:lvl4pPr marL="13716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4pPr>
            <a:lvl5pPr marL="18288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9pPr>
          </a:lstStyle>
          <a:p>
            <a:pPr algn="r"/>
            <a:r>
              <a:rPr lang="en-US" altLang="zh-CN" sz="1400">
                <a:solidFill>
                  <a:srgbClr val="898989"/>
                </a:solidFill>
                <a:ea typeface="Arial Unicode MS" panose="020B0604020202020204" pitchFamily="34" charset="-122"/>
              </a:rPr>
              <a:t>7</a:t>
            </a:r>
            <a:endParaRPr lang="zh-CN" altLang="en-US" sz="1400" dirty="0">
              <a:solidFill>
                <a:srgbClr val="898989"/>
              </a:solidFill>
              <a:ea typeface="Arial Unicode MS" panose="020B0604020202020204" pitchFamily="34" charset="-122"/>
            </a:endParaRPr>
          </a:p>
        </p:txBody>
      </p:sp>
      <p:sp>
        <p:nvSpPr>
          <p:cNvPr id="55" name="文本框 54"/>
          <p:cNvSpPr txBox="1"/>
          <p:nvPr/>
        </p:nvSpPr>
        <p:spPr>
          <a:xfrm>
            <a:off x="99302" y="155225"/>
            <a:ext cx="1569660" cy="646331"/>
          </a:xfrm>
          <a:prstGeom prst="rect">
            <a:avLst/>
          </a:prstGeom>
          <a:noFill/>
        </p:spPr>
        <p:txBody>
          <a:bodyPr wrap="none" rtlCol="0">
            <a:spAutoFit/>
          </a:bodyPr>
          <a:lstStyle/>
          <a:p>
            <a:r>
              <a:rPr lang="zh-CN" altLang="en-US" sz="3600" b="1" dirty="0">
                <a:solidFill>
                  <a:srgbClr val="C00000"/>
                </a:solidFill>
                <a:latin typeface="微软雅黑" panose="020B0503020204020204" charset="-122"/>
                <a:ea typeface="微软雅黑" panose="020B0503020204020204" charset="-122"/>
              </a:rPr>
              <a:t>壹</a:t>
            </a:r>
            <a:r>
              <a:rPr lang="zh-CN" altLang="en-US" sz="3600" b="1" dirty="0">
                <a:solidFill>
                  <a:srgbClr val="425268"/>
                </a:solidFill>
                <a:latin typeface="微软雅黑" panose="020B0503020204020204" charset="-122"/>
                <a:ea typeface="微软雅黑" panose="020B0503020204020204" charset="-122"/>
              </a:rPr>
              <a:t>建融</a:t>
            </a:r>
          </a:p>
        </p:txBody>
      </p:sp>
      <p:pic>
        <p:nvPicPr>
          <p:cNvPr id="4" name="图片 3"/>
          <p:cNvPicPr>
            <a:picLocks noChangeAspect="1"/>
          </p:cNvPicPr>
          <p:nvPr/>
        </p:nvPicPr>
        <p:blipFill>
          <a:blip r:embed="rId2"/>
          <a:stretch>
            <a:fillRect/>
          </a:stretch>
        </p:blipFill>
        <p:spPr>
          <a:xfrm>
            <a:off x="1224280" y="1591310"/>
            <a:ext cx="6856095" cy="3103245"/>
          </a:xfrm>
          <a:prstGeom prst="rect">
            <a:avLst/>
          </a:prstGeom>
        </p:spPr>
      </p:pic>
      <p:sp>
        <p:nvSpPr>
          <p:cNvPr id="5" name="文本框 4"/>
          <p:cNvSpPr txBox="1"/>
          <p:nvPr/>
        </p:nvSpPr>
        <p:spPr>
          <a:xfrm>
            <a:off x="0" y="935990"/>
            <a:ext cx="9077960" cy="368300"/>
          </a:xfrm>
          <a:prstGeom prst="rect">
            <a:avLst/>
          </a:prstGeom>
          <a:noFill/>
        </p:spPr>
        <p:txBody>
          <a:bodyPr wrap="square" rtlCol="0">
            <a:spAutoFit/>
          </a:bodyPr>
          <a:lstStyle/>
          <a:p>
            <a:pPr latinLnBrk="0">
              <a:lnSpc>
                <a:spcPct val="150000"/>
              </a:lnSpc>
            </a:pPr>
            <a:r>
              <a:rPr lang="zh-CN" altLang="en-US" sz="1200" dirty="0">
                <a:latin typeface="微软雅黑" panose="020B0503020204020204" charset="-122"/>
                <a:ea typeface="微软雅黑" panose="020B0503020204020204" charset="-122"/>
              </a:rPr>
              <a:t>       壹建融是厦门经贸信息中心与建发集团合作引入的平台，将打造成服务</a:t>
            </a:r>
            <a:r>
              <a:rPr lang="zh-CN" altLang="en-US" sz="1200" dirty="0">
                <a:latin typeface="微软雅黑" panose="020B0503020204020204" charset="-122"/>
                <a:ea typeface="微软雅黑" panose="020B0503020204020204" charset="-122"/>
                <a:sym typeface="+mn-ea"/>
              </a:rPr>
              <a:t>经贸信息</a:t>
            </a:r>
            <a:r>
              <a:rPr lang="zh-CN" altLang="en-US" sz="1200" dirty="0">
                <a:latin typeface="微软雅黑" panose="020B0503020204020204" charset="-122"/>
                <a:ea typeface="微软雅黑" panose="020B0503020204020204" charset="-122"/>
              </a:rPr>
              <a:t>中心客户的金融信息化服务平台。</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87"/>
          <p:cNvGrpSpPr/>
          <p:nvPr/>
        </p:nvGrpSpPr>
        <p:grpSpPr>
          <a:xfrm rot="5400000">
            <a:off x="463713" y="892871"/>
            <a:ext cx="3066283" cy="3630640"/>
            <a:chOff x="2965298" y="2181091"/>
            <a:chExt cx="3213404" cy="3213402"/>
          </a:xfrm>
          <a:gradFill flip="none" rotWithShape="1">
            <a:gsLst>
              <a:gs pos="0">
                <a:srgbClr val="38BCED">
                  <a:tint val="66000"/>
                  <a:satMod val="160000"/>
                </a:srgbClr>
              </a:gs>
              <a:gs pos="50000">
                <a:srgbClr val="38BCED">
                  <a:tint val="44500"/>
                  <a:satMod val="160000"/>
                </a:srgbClr>
              </a:gs>
              <a:gs pos="100000">
                <a:srgbClr val="38BCED">
                  <a:tint val="23500"/>
                  <a:satMod val="160000"/>
                </a:srgbClr>
              </a:gs>
            </a:gsLst>
            <a:lin ang="5400000" scaled="1"/>
            <a:tileRect/>
          </a:gradFill>
        </p:grpSpPr>
        <p:sp>
          <p:nvSpPr>
            <p:cNvPr id="51" name="Block Arc 61"/>
            <p:cNvSpPr/>
            <p:nvPr/>
          </p:nvSpPr>
          <p:spPr>
            <a:xfrm>
              <a:off x="2965298" y="2181091"/>
              <a:ext cx="3213404" cy="3213402"/>
            </a:xfrm>
            <a:prstGeom prst="blockArc">
              <a:avLst>
                <a:gd name="adj1" fmla="val 10800000"/>
                <a:gd name="adj2" fmla="val 16200004"/>
                <a:gd name="adj3" fmla="val 2113"/>
              </a:avLst>
            </a:prstGeom>
            <a:grpFill/>
            <a:ln>
              <a:noFill/>
            </a:ln>
            <a:effectLst/>
          </p:spPr>
        </p:sp>
        <p:sp>
          <p:nvSpPr>
            <p:cNvPr id="52" name="Block Arc 65"/>
            <p:cNvSpPr/>
            <p:nvPr/>
          </p:nvSpPr>
          <p:spPr>
            <a:xfrm>
              <a:off x="2965298" y="2181091"/>
              <a:ext cx="3213404" cy="3213402"/>
            </a:xfrm>
            <a:prstGeom prst="blockArc">
              <a:avLst>
                <a:gd name="adj1" fmla="val 16200000"/>
                <a:gd name="adj2" fmla="val 21589317"/>
                <a:gd name="adj3" fmla="val 2281"/>
              </a:avLst>
            </a:prstGeom>
            <a:grpFill/>
            <a:ln>
              <a:noFill/>
            </a:ln>
            <a:effectLst/>
          </p:spPr>
        </p:sp>
      </p:grpSp>
      <p:sp>
        <p:nvSpPr>
          <p:cNvPr id="4" name="灯片编号占位符 3"/>
          <p:cNvSpPr>
            <a:spLocks noGrp="1"/>
          </p:cNvSpPr>
          <p:nvPr>
            <p:ph type="sldNum" sz="quarter" idx="20"/>
          </p:nvPr>
        </p:nvSpPr>
        <p:spPr/>
        <p:txBody>
          <a:bodyPr/>
          <a:lstStyle/>
          <a:p>
            <a:fld id="{A6143E1C-A079-2842-8650-E9E029F64ACA}" type="slidenum">
              <a:rPr lang="zh-CN" altLang="en-US" smtClean="0"/>
              <a:t>3</a:t>
            </a:fld>
            <a:endParaRPr lang="zh-CN" altLang="en-US" dirty="0"/>
          </a:p>
        </p:txBody>
      </p:sp>
      <p:cxnSp>
        <p:nvCxnSpPr>
          <p:cNvPr id="29" name="Straight Connector 37"/>
          <p:cNvCxnSpPr/>
          <p:nvPr/>
        </p:nvCxnSpPr>
        <p:spPr>
          <a:xfrm flipH="1">
            <a:off x="3487882" y="1909251"/>
            <a:ext cx="1325375" cy="0"/>
          </a:xfrm>
          <a:prstGeom prst="line">
            <a:avLst/>
          </a:prstGeom>
          <a:noFill/>
          <a:ln w="19050" cap="flat" cmpd="sng" algn="ctr">
            <a:solidFill>
              <a:srgbClr val="DF4444"/>
            </a:solidFill>
            <a:prstDash val="dash"/>
            <a:miter lim="800000"/>
            <a:headEnd type="oval"/>
            <a:tailEnd type="none"/>
          </a:ln>
          <a:effectLst/>
        </p:spPr>
      </p:cxnSp>
      <p:cxnSp>
        <p:nvCxnSpPr>
          <p:cNvPr id="30" name="Straight Connector 55"/>
          <p:cNvCxnSpPr/>
          <p:nvPr/>
        </p:nvCxnSpPr>
        <p:spPr>
          <a:xfrm flipH="1">
            <a:off x="3432468" y="3410980"/>
            <a:ext cx="1392870" cy="0"/>
          </a:xfrm>
          <a:prstGeom prst="line">
            <a:avLst/>
          </a:prstGeom>
          <a:noFill/>
          <a:ln w="19050" cap="flat" cmpd="sng" algn="ctr">
            <a:solidFill>
              <a:srgbClr val="6AB34C"/>
            </a:solidFill>
            <a:prstDash val="dash"/>
            <a:miter lim="800000"/>
            <a:headEnd type="oval"/>
            <a:tailEnd type="none"/>
          </a:ln>
          <a:effectLst/>
        </p:spPr>
      </p:cxnSp>
      <p:cxnSp>
        <p:nvCxnSpPr>
          <p:cNvPr id="31" name="Straight Connector 56"/>
          <p:cNvCxnSpPr/>
          <p:nvPr/>
        </p:nvCxnSpPr>
        <p:spPr>
          <a:xfrm flipH="1">
            <a:off x="3524201" y="2676121"/>
            <a:ext cx="1289056" cy="0"/>
          </a:xfrm>
          <a:prstGeom prst="line">
            <a:avLst/>
          </a:prstGeom>
          <a:noFill/>
          <a:ln w="19050" cap="flat" cmpd="sng" algn="ctr">
            <a:solidFill>
              <a:srgbClr val="E9910E"/>
            </a:solidFill>
            <a:prstDash val="dash"/>
            <a:miter lim="800000"/>
            <a:headEnd type="oval"/>
            <a:tailEnd type="none"/>
          </a:ln>
          <a:effectLst/>
        </p:spPr>
      </p:cxnSp>
      <p:cxnSp>
        <p:nvCxnSpPr>
          <p:cNvPr id="32" name="Straight Connector 137"/>
          <p:cNvCxnSpPr/>
          <p:nvPr/>
        </p:nvCxnSpPr>
        <p:spPr>
          <a:xfrm flipH="1" flipV="1">
            <a:off x="2895128" y="1199013"/>
            <a:ext cx="1930210" cy="25543"/>
          </a:xfrm>
          <a:prstGeom prst="line">
            <a:avLst/>
          </a:prstGeom>
          <a:noFill/>
          <a:ln w="19050" cap="flat" cmpd="sng" algn="ctr">
            <a:solidFill>
              <a:srgbClr val="9F5E9D"/>
            </a:solidFill>
            <a:prstDash val="dash"/>
            <a:miter lim="800000"/>
            <a:headEnd type="oval"/>
            <a:tailEnd type="none"/>
          </a:ln>
          <a:effectLst/>
        </p:spPr>
      </p:cxnSp>
      <p:cxnSp>
        <p:nvCxnSpPr>
          <p:cNvPr id="33" name="Straight Connector 139"/>
          <p:cNvCxnSpPr/>
          <p:nvPr/>
        </p:nvCxnSpPr>
        <p:spPr>
          <a:xfrm flipH="1">
            <a:off x="2955294" y="4100894"/>
            <a:ext cx="1865931" cy="25498"/>
          </a:xfrm>
          <a:prstGeom prst="line">
            <a:avLst/>
          </a:prstGeom>
          <a:noFill/>
          <a:ln w="19050" cap="flat" cmpd="sng" algn="ctr">
            <a:solidFill>
              <a:srgbClr val="22AFAB"/>
            </a:solidFill>
            <a:prstDash val="dash"/>
            <a:miter lim="800000"/>
            <a:headEnd type="oval"/>
            <a:tailEnd type="none"/>
          </a:ln>
          <a:effectLst/>
        </p:spPr>
      </p:cxnSp>
      <p:sp>
        <p:nvSpPr>
          <p:cNvPr id="34" name="Oval 82"/>
          <p:cNvSpPr>
            <a:spLocks noChangeAspect="1"/>
          </p:cNvSpPr>
          <p:nvPr/>
        </p:nvSpPr>
        <p:spPr>
          <a:xfrm>
            <a:off x="3423036" y="2359195"/>
            <a:ext cx="633853" cy="633853"/>
          </a:xfrm>
          <a:prstGeom prst="ellipse">
            <a:avLst/>
          </a:prstGeom>
          <a:solidFill>
            <a:srgbClr val="F1960F"/>
          </a:solidFill>
          <a:ln w="5715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latin typeface="微软雅黑" panose="020B0503020204020204" charset="-122"/>
                <a:ea typeface="微软雅黑" panose="020B0503020204020204" charset="-122"/>
                <a:cs typeface="Arial" panose="020B0604020202020204" pitchFamily="34" charset="0"/>
              </a:rPr>
              <a:t>03</a:t>
            </a:r>
          </a:p>
        </p:txBody>
      </p:sp>
      <p:sp>
        <p:nvSpPr>
          <p:cNvPr id="35" name="Oval 83"/>
          <p:cNvSpPr>
            <a:spLocks noChangeAspect="1"/>
          </p:cNvSpPr>
          <p:nvPr/>
        </p:nvSpPr>
        <p:spPr>
          <a:xfrm>
            <a:off x="3129194" y="3133143"/>
            <a:ext cx="633853" cy="633853"/>
          </a:xfrm>
          <a:prstGeom prst="ellipse">
            <a:avLst/>
          </a:prstGeom>
          <a:solidFill>
            <a:srgbClr val="6DB94F"/>
          </a:solidFill>
          <a:ln w="5715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latin typeface="微软雅黑" panose="020B0503020204020204" charset="-122"/>
                <a:ea typeface="微软雅黑" panose="020B0503020204020204" charset="-122"/>
                <a:cs typeface="Arial" panose="020B0604020202020204" pitchFamily="34" charset="0"/>
              </a:rPr>
              <a:t>04</a:t>
            </a:r>
          </a:p>
        </p:txBody>
      </p:sp>
      <p:sp>
        <p:nvSpPr>
          <p:cNvPr id="36" name="Oval 84"/>
          <p:cNvSpPr>
            <a:spLocks noChangeAspect="1"/>
          </p:cNvSpPr>
          <p:nvPr/>
        </p:nvSpPr>
        <p:spPr>
          <a:xfrm>
            <a:off x="2321441" y="3784022"/>
            <a:ext cx="633853" cy="633853"/>
          </a:xfrm>
          <a:prstGeom prst="ellipse">
            <a:avLst/>
          </a:prstGeom>
          <a:solidFill>
            <a:srgbClr val="24B5B1"/>
          </a:solidFill>
          <a:ln w="5715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latin typeface="微软雅黑" panose="020B0503020204020204" charset="-122"/>
                <a:ea typeface="微软雅黑" panose="020B0503020204020204" charset="-122"/>
                <a:cs typeface="Arial" panose="020B0604020202020204" pitchFamily="34" charset="0"/>
              </a:rPr>
              <a:t>05</a:t>
            </a:r>
          </a:p>
        </p:txBody>
      </p:sp>
      <p:sp>
        <p:nvSpPr>
          <p:cNvPr id="37" name="Oval 85"/>
          <p:cNvSpPr>
            <a:spLocks noChangeAspect="1"/>
          </p:cNvSpPr>
          <p:nvPr/>
        </p:nvSpPr>
        <p:spPr>
          <a:xfrm>
            <a:off x="2249195" y="894858"/>
            <a:ext cx="633853" cy="633853"/>
          </a:xfrm>
          <a:prstGeom prst="ellipse">
            <a:avLst/>
          </a:prstGeom>
          <a:solidFill>
            <a:srgbClr val="A561A3"/>
          </a:solidFill>
          <a:ln w="5715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latin typeface="微软雅黑" panose="020B0503020204020204" charset="-122"/>
                <a:ea typeface="微软雅黑" panose="020B0503020204020204" charset="-122"/>
                <a:cs typeface="Arial" panose="020B0604020202020204" pitchFamily="34" charset="0"/>
              </a:rPr>
              <a:t>01</a:t>
            </a:r>
          </a:p>
        </p:txBody>
      </p:sp>
      <p:sp>
        <p:nvSpPr>
          <p:cNvPr id="38" name="Oval 86"/>
          <p:cNvSpPr>
            <a:spLocks noChangeAspect="1"/>
          </p:cNvSpPr>
          <p:nvPr/>
        </p:nvSpPr>
        <p:spPr>
          <a:xfrm>
            <a:off x="3103461" y="1568459"/>
            <a:ext cx="633853" cy="633853"/>
          </a:xfrm>
          <a:prstGeom prst="ellipse">
            <a:avLst/>
          </a:prstGeom>
          <a:solidFill>
            <a:srgbClr val="E74646"/>
          </a:solidFill>
          <a:ln w="5715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latin typeface="微软雅黑" panose="020B0503020204020204" charset="-122"/>
                <a:ea typeface="微软雅黑" panose="020B0503020204020204" charset="-122"/>
                <a:cs typeface="Arial" panose="020B0604020202020204" pitchFamily="34" charset="0"/>
              </a:rPr>
              <a:t>02</a:t>
            </a:r>
          </a:p>
        </p:txBody>
      </p:sp>
      <p:sp>
        <p:nvSpPr>
          <p:cNvPr id="39" name="文本框 38"/>
          <p:cNvSpPr txBox="1"/>
          <p:nvPr/>
        </p:nvSpPr>
        <p:spPr>
          <a:xfrm>
            <a:off x="4909373" y="953412"/>
            <a:ext cx="3181863" cy="533400"/>
          </a:xfrm>
          <a:prstGeom prst="rect">
            <a:avLst/>
          </a:prstGeom>
          <a:noFill/>
        </p:spPr>
        <p:txBody>
          <a:bodyPr wrap="square" rtlCol="0">
            <a:spAutoFit/>
          </a:bodyPr>
          <a:lstStyle/>
          <a:p>
            <a:pPr algn="just">
              <a:lnSpc>
                <a:spcPct val="120000"/>
              </a:lnSpc>
            </a:pPr>
            <a:r>
              <a:rPr lang="zh-CN" altLang="en-US" sz="1200" b="1" dirty="0">
                <a:latin typeface="微软雅黑" panose="020B0503020204020204" charset="-122"/>
                <a:ea typeface="微软雅黑" panose="020B0503020204020204" charset="-122"/>
              </a:rPr>
              <a:t>产业金融业务模式创新，壹建融平台服务丰富企业业态，根据需求不断迭代。</a:t>
            </a:r>
          </a:p>
        </p:txBody>
      </p:sp>
      <p:sp>
        <p:nvSpPr>
          <p:cNvPr id="40" name="文本框 39"/>
          <p:cNvSpPr txBox="1"/>
          <p:nvPr/>
        </p:nvSpPr>
        <p:spPr>
          <a:xfrm>
            <a:off x="4882782" y="3842576"/>
            <a:ext cx="2945319" cy="755015"/>
          </a:xfrm>
          <a:prstGeom prst="rect">
            <a:avLst/>
          </a:prstGeom>
          <a:noFill/>
        </p:spPr>
        <p:txBody>
          <a:bodyPr wrap="square" rtlCol="0">
            <a:spAutoFit/>
          </a:bodyPr>
          <a:lstStyle/>
          <a:p>
            <a:pPr algn="just">
              <a:lnSpc>
                <a:spcPct val="120000"/>
              </a:lnSpc>
            </a:pPr>
            <a:r>
              <a:rPr lang="zh-CN" altLang="en-US" sz="1200" b="1" dirty="0">
                <a:latin typeface="微软雅黑" panose="020B0503020204020204" charset="-122"/>
                <a:ea typeface="微软雅黑" panose="020B0503020204020204" charset="-122"/>
              </a:rPr>
              <a:t>具备场景化可选配模型库（如：应付融单、电子仓、保兑仓等），满足集团多种管理与核心产业的个性化需求。</a:t>
            </a:r>
          </a:p>
        </p:txBody>
      </p:sp>
      <p:sp>
        <p:nvSpPr>
          <p:cNvPr id="41" name="文本框 40"/>
          <p:cNvSpPr txBox="1"/>
          <p:nvPr/>
        </p:nvSpPr>
        <p:spPr>
          <a:xfrm>
            <a:off x="4909185" y="3124200"/>
            <a:ext cx="3752215" cy="533400"/>
          </a:xfrm>
          <a:prstGeom prst="rect">
            <a:avLst/>
          </a:prstGeom>
          <a:noFill/>
        </p:spPr>
        <p:txBody>
          <a:bodyPr wrap="square" rtlCol="0">
            <a:spAutoFit/>
          </a:bodyPr>
          <a:lstStyle/>
          <a:p>
            <a:pPr algn="just">
              <a:lnSpc>
                <a:spcPct val="120000"/>
              </a:lnSpc>
            </a:pPr>
            <a:r>
              <a:rPr lang="zh-CN" altLang="en-US" sz="1200" b="1" dirty="0">
                <a:latin typeface="微软雅黑" panose="020B0503020204020204" charset="-122"/>
                <a:ea typeface="微软雅黑" panose="020B0503020204020204" charset="-122"/>
              </a:rPr>
              <a:t>技术方为工信部星火链网项目唯一指定区块链技术提供方，三层密码</a:t>
            </a:r>
            <a:r>
              <a:rPr lang="en-US" altLang="zh-CN" sz="1200" b="1" dirty="0">
                <a:latin typeface="微软雅黑" panose="020B0503020204020204" charset="-122"/>
                <a:ea typeface="微软雅黑" panose="020B0503020204020204" charset="-122"/>
              </a:rPr>
              <a:t>+CFCA</a:t>
            </a:r>
            <a:r>
              <a:rPr lang="zh-CN" altLang="en-US" sz="1200" b="1" dirty="0">
                <a:latin typeface="微软雅黑" panose="020B0503020204020204" charset="-122"/>
                <a:ea typeface="微软雅黑" panose="020B0503020204020204" charset="-122"/>
              </a:rPr>
              <a:t>硬</a:t>
            </a:r>
            <a:r>
              <a:rPr lang="en-US" altLang="zh-CN" sz="1200" b="1" dirty="0">
                <a:latin typeface="微软雅黑" panose="020B0503020204020204" charset="-122"/>
                <a:ea typeface="微软雅黑" panose="020B0503020204020204" charset="-122"/>
              </a:rPr>
              <a:t>KEY</a:t>
            </a:r>
            <a:r>
              <a:rPr lang="zh-CN" altLang="en-US" sz="1200" b="1" dirty="0">
                <a:latin typeface="微软雅黑" panose="020B0503020204020204" charset="-122"/>
                <a:ea typeface="微软雅黑" panose="020B0503020204020204" charset="-122"/>
              </a:rPr>
              <a:t>对平台数据严格保密。</a:t>
            </a:r>
          </a:p>
        </p:txBody>
      </p:sp>
      <p:sp>
        <p:nvSpPr>
          <p:cNvPr id="42" name="文本框 41"/>
          <p:cNvSpPr txBox="1"/>
          <p:nvPr/>
        </p:nvSpPr>
        <p:spPr>
          <a:xfrm>
            <a:off x="4825135" y="2454921"/>
            <a:ext cx="3698303" cy="533400"/>
          </a:xfrm>
          <a:prstGeom prst="rect">
            <a:avLst/>
          </a:prstGeom>
          <a:noFill/>
        </p:spPr>
        <p:txBody>
          <a:bodyPr wrap="square" rtlCol="0">
            <a:spAutoFit/>
          </a:bodyPr>
          <a:lstStyle/>
          <a:p>
            <a:pPr algn="just">
              <a:lnSpc>
                <a:spcPct val="120000"/>
              </a:lnSpc>
            </a:pPr>
            <a:r>
              <a:rPr lang="zh-CN" altLang="en-US" sz="1200" b="1" dirty="0">
                <a:latin typeface="微软雅黑" panose="020B0503020204020204" charset="-122"/>
                <a:ea typeface="微软雅黑" panose="020B0503020204020204" charset="-122"/>
              </a:rPr>
              <a:t>不可篡改的区块链技术采用，使得平台面对纠纷能提供证据获得司法更大认可。</a:t>
            </a:r>
          </a:p>
        </p:txBody>
      </p:sp>
      <p:sp>
        <p:nvSpPr>
          <p:cNvPr id="43" name="文本框 42"/>
          <p:cNvSpPr txBox="1"/>
          <p:nvPr/>
        </p:nvSpPr>
        <p:spPr>
          <a:xfrm>
            <a:off x="4882515" y="1647190"/>
            <a:ext cx="3428365" cy="533400"/>
          </a:xfrm>
          <a:prstGeom prst="rect">
            <a:avLst/>
          </a:prstGeom>
          <a:noFill/>
        </p:spPr>
        <p:txBody>
          <a:bodyPr wrap="square" rtlCol="0">
            <a:spAutoFit/>
          </a:bodyPr>
          <a:lstStyle/>
          <a:p>
            <a:pPr algn="just">
              <a:lnSpc>
                <a:spcPct val="120000"/>
              </a:lnSpc>
            </a:pPr>
            <a:r>
              <a:rPr lang="zh-CN" altLang="en-US" sz="1200" b="1" dirty="0">
                <a:latin typeface="微软雅黑" panose="020B0503020204020204" charset="-122"/>
                <a:ea typeface="微软雅黑" panose="020B0503020204020204" charset="-122"/>
              </a:rPr>
              <a:t>壹建融平台对接多家银行，强大供应链运营背景，助力企业快速突破资金瓶颈。</a:t>
            </a:r>
          </a:p>
        </p:txBody>
      </p:sp>
      <p:pic>
        <p:nvPicPr>
          <p:cNvPr id="54" name="图片 53"/>
          <p:cNvPicPr>
            <a:picLocks noChangeAspect="1"/>
          </p:cNvPicPr>
          <p:nvPr/>
        </p:nvPicPr>
        <p:blipFill>
          <a:blip r:embed="rId2"/>
          <a:stretch>
            <a:fillRect/>
          </a:stretch>
        </p:blipFill>
        <p:spPr>
          <a:xfrm>
            <a:off x="1281542" y="1936887"/>
            <a:ext cx="1421409" cy="1438958"/>
          </a:xfrm>
          <a:prstGeom prst="rect">
            <a:avLst/>
          </a:prstGeom>
        </p:spPr>
      </p:pic>
      <p:sp>
        <p:nvSpPr>
          <p:cNvPr id="57" name="文本框 56"/>
          <p:cNvSpPr txBox="1"/>
          <p:nvPr/>
        </p:nvSpPr>
        <p:spPr>
          <a:xfrm>
            <a:off x="1668962" y="358862"/>
            <a:ext cx="6142245" cy="414020"/>
          </a:xfrm>
          <a:prstGeom prst="rect">
            <a:avLst/>
          </a:prstGeom>
          <a:noFill/>
        </p:spPr>
        <p:txBody>
          <a:bodyPr wrap="square" lIns="107149" tIns="53575" rIns="107149" bIns="53575" rtlCol="0">
            <a:spAutoFit/>
          </a:bodyPr>
          <a:lstStyle/>
          <a:p>
            <a:r>
              <a:rPr lang="zh-CN" altLang="en-US" sz="2000" b="1" dirty="0">
                <a:latin typeface="Arial" panose="020B0604020202020204" pitchFamily="34" charset="0"/>
                <a:ea typeface="微软雅黑" panose="020B0503020204020204" charset="-122"/>
                <a:sym typeface="Arial" panose="020B0604020202020204" pitchFamily="34" charset="0"/>
              </a:rPr>
              <a:t>   金融服务平台</a:t>
            </a:r>
          </a:p>
        </p:txBody>
      </p:sp>
      <p:sp>
        <p:nvSpPr>
          <p:cNvPr id="2" name="矩形 1"/>
          <p:cNvSpPr/>
          <p:nvPr/>
        </p:nvSpPr>
        <p:spPr>
          <a:xfrm>
            <a:off x="1600328" y="2471566"/>
            <a:ext cx="868680" cy="368300"/>
          </a:xfrm>
          <a:prstGeom prst="rect">
            <a:avLst/>
          </a:prstGeom>
        </p:spPr>
        <p:txBody>
          <a:bodyPr wrap="none">
            <a:spAutoFit/>
          </a:bodyPr>
          <a:lstStyle/>
          <a:p>
            <a:r>
              <a:rPr lang="zh-CN" altLang="en-US" b="1" dirty="0">
                <a:solidFill>
                  <a:srgbClr val="C00000"/>
                </a:solidFill>
                <a:latin typeface="Arial" panose="020B0604020202020204" pitchFamily="34" charset="0"/>
                <a:ea typeface="微软雅黑" panose="020B0503020204020204" charset="-122"/>
                <a:sym typeface="Arial" panose="020B0604020202020204" pitchFamily="34" charset="0"/>
              </a:rPr>
              <a:t>壹</a:t>
            </a:r>
            <a:r>
              <a:rPr lang="zh-CN" altLang="en-US" b="1" dirty="0">
                <a:solidFill>
                  <a:schemeClr val="accent1">
                    <a:lumMod val="50000"/>
                  </a:schemeClr>
                </a:solidFill>
                <a:latin typeface="Arial" panose="020B0604020202020204" pitchFamily="34" charset="0"/>
                <a:ea typeface="微软雅黑" panose="020B0503020204020204" charset="-122"/>
                <a:sym typeface="Arial" panose="020B0604020202020204" pitchFamily="34" charset="0"/>
              </a:rPr>
              <a:t>建融</a:t>
            </a:r>
            <a:endParaRPr lang="zh-CN" altLang="en-US" dirty="0">
              <a:solidFill>
                <a:schemeClr val="accent1">
                  <a:lumMod val="50000"/>
                </a:schemeClr>
              </a:solidFill>
            </a:endParaRPr>
          </a:p>
        </p:txBody>
      </p:sp>
      <p:sp>
        <p:nvSpPr>
          <p:cNvPr id="26" name="文本框 25"/>
          <p:cNvSpPr txBox="1"/>
          <p:nvPr/>
        </p:nvSpPr>
        <p:spPr>
          <a:xfrm>
            <a:off x="99302" y="155225"/>
            <a:ext cx="1554480" cy="645160"/>
          </a:xfrm>
          <a:prstGeom prst="rect">
            <a:avLst/>
          </a:prstGeom>
          <a:noFill/>
        </p:spPr>
        <p:txBody>
          <a:bodyPr wrap="none" rtlCol="0">
            <a:spAutoFit/>
          </a:bodyPr>
          <a:lstStyle/>
          <a:p>
            <a:r>
              <a:rPr lang="zh-CN" altLang="en-US" sz="3600" b="1" dirty="0">
                <a:solidFill>
                  <a:srgbClr val="C00000"/>
                </a:solidFill>
                <a:latin typeface="微软雅黑" panose="020B0503020204020204" charset="-122"/>
                <a:ea typeface="微软雅黑" panose="020B0503020204020204" charset="-122"/>
              </a:rPr>
              <a:t>壹</a:t>
            </a:r>
            <a:r>
              <a:rPr lang="zh-CN" altLang="en-US" sz="3600" b="1" dirty="0">
                <a:solidFill>
                  <a:srgbClr val="425268"/>
                </a:solidFill>
                <a:latin typeface="微软雅黑" panose="020B0503020204020204" charset="-122"/>
                <a:ea typeface="微软雅黑" panose="020B0503020204020204" charset="-122"/>
              </a:rPr>
              <a:t>建融</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998969" y="405031"/>
            <a:ext cx="6142245" cy="415973"/>
          </a:xfrm>
          <a:prstGeom prst="rect">
            <a:avLst/>
          </a:prstGeom>
          <a:noFill/>
        </p:spPr>
        <p:txBody>
          <a:bodyPr wrap="square" lIns="107149" tIns="53575" rIns="107149" bIns="53575" rtlCol="0">
            <a:spAutoFit/>
          </a:bodyPr>
          <a:lstStyle/>
          <a:p>
            <a:r>
              <a:rPr lang="en-US" altLang="zh-CN" sz="2000" b="1" dirty="0">
                <a:latin typeface="Arial" panose="020B0604020202020204" pitchFamily="34" charset="0"/>
                <a:ea typeface="微软雅黑" panose="020B0503020204020204" charset="-122"/>
                <a:sym typeface="Arial" panose="020B0604020202020204" pitchFamily="34" charset="0"/>
              </a:rPr>
              <a:t> </a:t>
            </a:r>
            <a:r>
              <a:rPr lang="zh-CN" altLang="en-US" sz="2000" b="1" dirty="0">
                <a:latin typeface="Arial" panose="020B0604020202020204" pitchFamily="34" charset="0"/>
                <a:ea typeface="微软雅黑" panose="020B0503020204020204" charset="-122"/>
                <a:sym typeface="Arial" panose="020B0604020202020204" pitchFamily="34" charset="0"/>
              </a:rPr>
              <a:t>供应链金融服务平台</a:t>
            </a:r>
          </a:p>
        </p:txBody>
      </p:sp>
      <p:sp>
        <p:nvSpPr>
          <p:cNvPr id="7" name="矩形 6"/>
          <p:cNvSpPr/>
          <p:nvPr/>
        </p:nvSpPr>
        <p:spPr>
          <a:xfrm>
            <a:off x="6400154" y="3769693"/>
            <a:ext cx="5094847" cy="553998"/>
          </a:xfrm>
          <a:prstGeom prst="rect">
            <a:avLst/>
          </a:prstGeom>
        </p:spPr>
        <p:txBody>
          <a:bodyPr wrap="square">
            <a:spAutoFit/>
          </a:bodyPr>
          <a:lstStyle/>
          <a:p>
            <a:endParaRPr lang="en-US" altLang="zh-CN" sz="1500" dirty="0">
              <a:solidFill>
                <a:srgbClr val="555555"/>
              </a:solidFill>
              <a:latin typeface="微软雅黑" panose="020B0503020204020204" charset="-122"/>
              <a:ea typeface="微软雅黑" panose="020B0503020204020204" charset="-122"/>
            </a:endParaRPr>
          </a:p>
          <a:p>
            <a:endParaRPr lang="en-US" altLang="zh-CN" sz="1500" dirty="0">
              <a:solidFill>
                <a:srgbClr val="555555"/>
              </a:solidFill>
              <a:latin typeface="微软雅黑" panose="020B0503020204020204" charset="-122"/>
              <a:ea typeface="微软雅黑" panose="020B0503020204020204" charset="-122"/>
            </a:endParaRPr>
          </a:p>
        </p:txBody>
      </p:sp>
      <p:sp>
        <p:nvSpPr>
          <p:cNvPr id="53" name="灯片编号占位符 1"/>
          <p:cNvSpPr txBox="1"/>
          <p:nvPr/>
        </p:nvSpPr>
        <p:spPr>
          <a:xfrm>
            <a:off x="8166530" y="6335487"/>
            <a:ext cx="2042682" cy="385990"/>
          </a:xfrm>
          <a:prstGeom prst="rect">
            <a:avLst/>
          </a:prstGeom>
          <a:noFill/>
        </p:spPr>
        <p:txBody>
          <a:bodyPr/>
          <a:lstStyle>
            <a:defPPr>
              <a:defRPr lang="zh-CN"/>
            </a:defPPr>
            <a:lvl1pPr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1pPr>
            <a:lvl2pPr marL="4572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2pPr>
            <a:lvl3pPr marL="9144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3pPr>
            <a:lvl4pPr marL="13716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4pPr>
            <a:lvl5pPr marL="18288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9pPr>
          </a:lstStyle>
          <a:p>
            <a:pPr algn="r"/>
            <a:r>
              <a:rPr lang="en-US" altLang="zh-CN" sz="1400">
                <a:solidFill>
                  <a:srgbClr val="898989"/>
                </a:solidFill>
                <a:ea typeface="Arial Unicode MS" panose="020B0604020202020204" pitchFamily="34" charset="-122"/>
              </a:rPr>
              <a:t>7</a:t>
            </a:r>
            <a:endParaRPr lang="zh-CN" altLang="en-US" sz="1400" dirty="0">
              <a:solidFill>
                <a:srgbClr val="898989"/>
              </a:solidFill>
              <a:ea typeface="Arial Unicode MS" panose="020B0604020202020204" pitchFamily="34" charset="-122"/>
            </a:endParaRPr>
          </a:p>
        </p:txBody>
      </p:sp>
      <p:sp>
        <p:nvSpPr>
          <p:cNvPr id="55" name="文本框 54"/>
          <p:cNvSpPr txBox="1"/>
          <p:nvPr/>
        </p:nvSpPr>
        <p:spPr>
          <a:xfrm>
            <a:off x="99302" y="155225"/>
            <a:ext cx="1569660" cy="646331"/>
          </a:xfrm>
          <a:prstGeom prst="rect">
            <a:avLst/>
          </a:prstGeom>
          <a:noFill/>
        </p:spPr>
        <p:txBody>
          <a:bodyPr wrap="none" rtlCol="0">
            <a:spAutoFit/>
          </a:bodyPr>
          <a:lstStyle/>
          <a:p>
            <a:r>
              <a:rPr lang="zh-CN" altLang="en-US" sz="3600" b="1" dirty="0">
                <a:solidFill>
                  <a:srgbClr val="C00000"/>
                </a:solidFill>
                <a:latin typeface="微软雅黑" panose="020B0503020204020204" charset="-122"/>
                <a:ea typeface="微软雅黑" panose="020B0503020204020204" charset="-122"/>
              </a:rPr>
              <a:t>壹</a:t>
            </a:r>
            <a:r>
              <a:rPr lang="zh-CN" altLang="en-US" sz="3600" b="1" dirty="0">
                <a:solidFill>
                  <a:srgbClr val="425268"/>
                </a:solidFill>
                <a:latin typeface="微软雅黑" panose="020B0503020204020204" charset="-122"/>
                <a:ea typeface="微软雅黑" panose="020B0503020204020204" charset="-122"/>
              </a:rPr>
              <a:t>建融</a:t>
            </a:r>
          </a:p>
        </p:txBody>
      </p:sp>
      <p:sp>
        <p:nvSpPr>
          <p:cNvPr id="57" name="文本框 56"/>
          <p:cNvSpPr txBox="1"/>
          <p:nvPr/>
        </p:nvSpPr>
        <p:spPr>
          <a:xfrm>
            <a:off x="159385" y="1071880"/>
            <a:ext cx="8195310" cy="349250"/>
          </a:xfrm>
          <a:prstGeom prst="rect">
            <a:avLst/>
          </a:prstGeom>
          <a:noFill/>
        </p:spPr>
        <p:txBody>
          <a:bodyPr wrap="square" rtlCol="0">
            <a:spAutoFit/>
          </a:bodyPr>
          <a:lstStyle/>
          <a:p>
            <a:pPr algn="just">
              <a:lnSpc>
                <a:spcPct val="120000"/>
              </a:lnSpc>
            </a:pPr>
            <a:r>
              <a:rPr lang="zh-CN" altLang="en-US" sz="1400" b="1" dirty="0">
                <a:latin typeface="微软雅黑" panose="020B0503020204020204" charset="-122"/>
                <a:ea typeface="微软雅黑" panose="020B0503020204020204" charset="-122"/>
              </a:rPr>
              <a:t>核心企业借助壹建融平台导入外部资金实现业务经营全链条资源整合，做大做强！</a:t>
            </a:r>
          </a:p>
        </p:txBody>
      </p:sp>
      <p:sp>
        <p:nvSpPr>
          <p:cNvPr id="8" name="矩形 7"/>
          <p:cNvSpPr/>
          <p:nvPr/>
        </p:nvSpPr>
        <p:spPr>
          <a:xfrm>
            <a:off x="2246318" y="2776453"/>
            <a:ext cx="4726709" cy="1818452"/>
          </a:xfrm>
          <a:prstGeom prst="rect">
            <a:avLst/>
          </a:prstGeom>
          <a:solidFill>
            <a:srgbClr val="E0F3FC"/>
          </a:solidFill>
          <a:ln w="12700" cmpd="sng">
            <a:solidFill>
              <a:schemeClr val="accent1">
                <a:shade val="50000"/>
              </a:schemeClr>
            </a:solidFill>
            <a:prstDash val="dash"/>
          </a:ln>
          <a:effectLst/>
        </p:spPr>
        <p:style>
          <a:lnRef idx="1">
            <a:schemeClr val="accent1"/>
          </a:lnRef>
          <a:fillRef idx="3">
            <a:schemeClr val="accent1"/>
          </a:fillRef>
          <a:effectRef idx="2">
            <a:schemeClr val="accent1"/>
          </a:effectRef>
          <a:fontRef idx="minor">
            <a:schemeClr val="lt1"/>
          </a:fontRef>
        </p:style>
        <p:txBody>
          <a:bodyPr/>
          <a:lstStyle/>
          <a:p>
            <a:endParaRPr lang="zh-CN" altLang="en-US">
              <a:latin typeface="微软雅黑" panose="020B0503020204020204" charset="-122"/>
              <a:ea typeface="微软雅黑" panose="020B0503020204020204" charset="-122"/>
            </a:endParaRPr>
          </a:p>
        </p:txBody>
      </p:sp>
      <p:sp>
        <p:nvSpPr>
          <p:cNvPr id="10" name="圆角矩形 5"/>
          <p:cNvSpPr/>
          <p:nvPr/>
        </p:nvSpPr>
        <p:spPr>
          <a:xfrm>
            <a:off x="2990971" y="1888261"/>
            <a:ext cx="984870" cy="332735"/>
          </a:xfrm>
          <a:prstGeom prst="roundRect">
            <a:avLst/>
          </a:prstGeom>
          <a:gradFill flip="none" rotWithShape="1">
            <a:gsLst>
              <a:gs pos="0">
                <a:srgbClr val="0589D3">
                  <a:shade val="30000"/>
                  <a:satMod val="115000"/>
                </a:srgbClr>
              </a:gs>
              <a:gs pos="50000">
                <a:srgbClr val="0589D3">
                  <a:shade val="67500"/>
                  <a:satMod val="115000"/>
                </a:srgbClr>
              </a:gs>
              <a:gs pos="100000">
                <a:srgbClr val="0589D3">
                  <a:shade val="100000"/>
                  <a:satMod val="115000"/>
                </a:srgbClr>
              </a:gs>
            </a:gsLst>
            <a:lin ang="16200000" scaled="1"/>
            <a:tileRect/>
          </a:gradFill>
        </p:spPr>
        <p:style>
          <a:lnRef idx="1">
            <a:schemeClr val="accent1"/>
          </a:lnRef>
          <a:fillRef idx="3">
            <a:schemeClr val="accent1"/>
          </a:fillRef>
          <a:effectRef idx="2">
            <a:schemeClr val="accent1"/>
          </a:effectRef>
          <a:fontRef idx="minor">
            <a:schemeClr val="lt1"/>
          </a:fontRef>
        </p:style>
        <p:txBody>
          <a:bodyPr/>
          <a:lstStyle/>
          <a:p>
            <a:pPr algn="ctr"/>
            <a:r>
              <a:rPr lang="zh-CN" altLang="en-US" sz="1200" dirty="0">
                <a:latin typeface="微软雅黑" panose="020B0503020204020204" charset="-122"/>
                <a:ea typeface="微软雅黑" panose="020B0503020204020204" charset="-122"/>
              </a:rPr>
              <a:t>一级供应商</a:t>
            </a:r>
          </a:p>
        </p:txBody>
      </p:sp>
      <p:sp>
        <p:nvSpPr>
          <p:cNvPr id="11" name="圆角矩形 6"/>
          <p:cNvSpPr/>
          <p:nvPr/>
        </p:nvSpPr>
        <p:spPr>
          <a:xfrm>
            <a:off x="1669555" y="1888261"/>
            <a:ext cx="1049639" cy="332735"/>
          </a:xfrm>
          <a:prstGeom prst="roundRect">
            <a:avLst/>
          </a:prstGeom>
          <a:gradFill flip="none" rotWithShape="1">
            <a:gsLst>
              <a:gs pos="0">
                <a:srgbClr val="0589D3">
                  <a:shade val="30000"/>
                  <a:satMod val="115000"/>
                </a:srgbClr>
              </a:gs>
              <a:gs pos="50000">
                <a:srgbClr val="0589D3">
                  <a:shade val="67500"/>
                  <a:satMod val="115000"/>
                </a:srgbClr>
              </a:gs>
              <a:gs pos="100000">
                <a:srgbClr val="0589D3">
                  <a:shade val="100000"/>
                  <a:satMod val="115000"/>
                </a:srgbClr>
              </a:gs>
            </a:gsLst>
            <a:lin ang="16200000" scaled="1"/>
            <a:tileRect/>
          </a:gradFill>
        </p:spPr>
        <p:style>
          <a:lnRef idx="1">
            <a:schemeClr val="accent1"/>
          </a:lnRef>
          <a:fillRef idx="3">
            <a:schemeClr val="accent1"/>
          </a:fillRef>
          <a:effectRef idx="2">
            <a:schemeClr val="accent1"/>
          </a:effectRef>
          <a:fontRef idx="minor">
            <a:schemeClr val="lt1"/>
          </a:fontRef>
        </p:style>
        <p:txBody>
          <a:bodyPr/>
          <a:lstStyle/>
          <a:p>
            <a:pPr algn="ctr"/>
            <a:r>
              <a:rPr lang="en-US" altLang="zh-CN" sz="1200" dirty="0">
                <a:latin typeface="微软雅黑" panose="020B0503020204020204" charset="-122"/>
                <a:ea typeface="微软雅黑" panose="020B0503020204020204" charset="-122"/>
              </a:rPr>
              <a:t>N</a:t>
            </a:r>
            <a:r>
              <a:rPr lang="zh-CN" altLang="en-US" sz="1200" dirty="0">
                <a:latin typeface="微软雅黑" panose="020B0503020204020204" charset="-122"/>
                <a:ea typeface="微软雅黑" panose="020B0503020204020204" charset="-122"/>
              </a:rPr>
              <a:t>级供应商</a:t>
            </a:r>
          </a:p>
        </p:txBody>
      </p:sp>
      <p:sp>
        <p:nvSpPr>
          <p:cNvPr id="3" name="圆角矩形 7"/>
          <p:cNvSpPr/>
          <p:nvPr/>
        </p:nvSpPr>
        <p:spPr>
          <a:xfrm>
            <a:off x="5334720" y="1879372"/>
            <a:ext cx="1015350" cy="332735"/>
          </a:xfrm>
          <a:prstGeom prst="roundRect">
            <a:avLst/>
          </a:prstGeom>
          <a:gradFill flip="none" rotWithShape="1">
            <a:gsLst>
              <a:gs pos="0">
                <a:srgbClr val="0589D3">
                  <a:shade val="30000"/>
                  <a:satMod val="115000"/>
                </a:srgbClr>
              </a:gs>
              <a:gs pos="50000">
                <a:srgbClr val="0589D3">
                  <a:shade val="67500"/>
                  <a:satMod val="115000"/>
                </a:srgbClr>
              </a:gs>
              <a:gs pos="100000">
                <a:srgbClr val="0589D3">
                  <a:shade val="100000"/>
                  <a:satMod val="115000"/>
                </a:srgbClr>
              </a:gs>
            </a:gsLst>
            <a:lin ang="16200000" scaled="1"/>
            <a:tileRect/>
          </a:gradFill>
        </p:spPr>
        <p:style>
          <a:lnRef idx="1">
            <a:schemeClr val="accent1"/>
          </a:lnRef>
          <a:fillRef idx="3">
            <a:schemeClr val="accent1"/>
          </a:fillRef>
          <a:effectRef idx="2">
            <a:schemeClr val="accent1"/>
          </a:effectRef>
          <a:fontRef idx="minor">
            <a:schemeClr val="lt1"/>
          </a:fontRef>
        </p:style>
        <p:txBody>
          <a:bodyPr/>
          <a:lstStyle/>
          <a:p>
            <a:pPr algn="ctr"/>
            <a:r>
              <a:rPr lang="zh-CN" altLang="en-US" sz="1200">
                <a:latin typeface="微软雅黑" panose="020B0503020204020204" charset="-122"/>
                <a:ea typeface="微软雅黑" panose="020B0503020204020204" charset="-122"/>
              </a:rPr>
              <a:t>一级经销商</a:t>
            </a:r>
          </a:p>
        </p:txBody>
      </p:sp>
      <p:sp>
        <p:nvSpPr>
          <p:cNvPr id="13" name="圆角矩形 8"/>
          <p:cNvSpPr/>
          <p:nvPr/>
        </p:nvSpPr>
        <p:spPr>
          <a:xfrm>
            <a:off x="6672009" y="1879372"/>
            <a:ext cx="988680" cy="332735"/>
          </a:xfrm>
          <a:prstGeom prst="roundRect">
            <a:avLst/>
          </a:prstGeom>
          <a:gradFill flip="none" rotWithShape="1">
            <a:gsLst>
              <a:gs pos="0">
                <a:srgbClr val="0589D3">
                  <a:shade val="30000"/>
                  <a:satMod val="115000"/>
                </a:srgbClr>
              </a:gs>
              <a:gs pos="50000">
                <a:srgbClr val="0589D3">
                  <a:shade val="67500"/>
                  <a:satMod val="115000"/>
                </a:srgbClr>
              </a:gs>
              <a:gs pos="100000">
                <a:srgbClr val="0589D3">
                  <a:shade val="100000"/>
                  <a:satMod val="115000"/>
                </a:srgbClr>
              </a:gs>
            </a:gsLst>
            <a:lin ang="16200000" scaled="1"/>
            <a:tileRect/>
          </a:gradFill>
        </p:spPr>
        <p:style>
          <a:lnRef idx="1">
            <a:schemeClr val="accent1"/>
          </a:lnRef>
          <a:fillRef idx="3">
            <a:schemeClr val="accent1"/>
          </a:fillRef>
          <a:effectRef idx="2">
            <a:schemeClr val="accent1"/>
          </a:effectRef>
          <a:fontRef idx="minor">
            <a:schemeClr val="lt1"/>
          </a:fontRef>
        </p:style>
        <p:txBody>
          <a:bodyPr/>
          <a:lstStyle/>
          <a:p>
            <a:pPr algn="ctr"/>
            <a:r>
              <a:rPr lang="en-US" altLang="zh-CN" sz="1200" dirty="0">
                <a:latin typeface="微软雅黑" panose="020B0503020204020204" charset="-122"/>
                <a:ea typeface="微软雅黑" panose="020B0503020204020204" charset="-122"/>
              </a:rPr>
              <a:t>N</a:t>
            </a:r>
            <a:r>
              <a:rPr lang="zh-CN" altLang="en-US" sz="1200" dirty="0">
                <a:latin typeface="微软雅黑" panose="020B0503020204020204" charset="-122"/>
                <a:ea typeface="微软雅黑" panose="020B0503020204020204" charset="-122"/>
              </a:rPr>
              <a:t>级经销商</a:t>
            </a:r>
          </a:p>
        </p:txBody>
      </p:sp>
      <p:sp>
        <p:nvSpPr>
          <p:cNvPr id="17" name="矩形 16"/>
          <p:cNvSpPr/>
          <p:nvPr/>
        </p:nvSpPr>
        <p:spPr>
          <a:xfrm>
            <a:off x="98900" y="1831984"/>
            <a:ext cx="1152070" cy="2762921"/>
          </a:xfrm>
          <a:prstGeom prst="rect">
            <a:avLst/>
          </a:prstGeom>
          <a:noFill/>
          <a:effectLst/>
          <a:extLst>
            <a:ext uri="{909E8E84-426E-40DD-AFC4-6F175D3DCCD1}">
              <a14:hiddenFill xmlns:a14="http://schemas.microsoft.com/office/drawing/2010/main">
                <a:gradFill rotWithShape="1">
                  <a:gsLst>
                    <a:gs pos="0">
                      <a:schemeClr val="accent1">
                        <a:tint val="100000"/>
                        <a:shade val="100000"/>
                        <a:satMod val="130000"/>
                      </a:schemeClr>
                    </a:gs>
                    <a:gs pos="100000">
                      <a:schemeClr val="accent1">
                        <a:tint val="50000"/>
                        <a:shade val="100000"/>
                        <a:satMod val="350000"/>
                      </a:schemeClr>
                    </a:gs>
                  </a:gsLst>
                  <a:lin ang="16200000" scaled="0"/>
                </a:gradFill>
              </a14:hiddenFill>
            </a:ext>
          </a:extLst>
        </p:spPr>
        <p:style>
          <a:lnRef idx="1">
            <a:schemeClr val="accent1"/>
          </a:lnRef>
          <a:fillRef idx="3">
            <a:schemeClr val="accent1"/>
          </a:fillRef>
          <a:effectRef idx="2">
            <a:schemeClr val="accent1"/>
          </a:effectRef>
          <a:fontRef idx="minor">
            <a:schemeClr val="lt1"/>
          </a:fontRef>
        </p:style>
        <p:txBody>
          <a:bodyPr/>
          <a:lstStyle/>
          <a:p>
            <a:pPr algn="ctr">
              <a:lnSpc>
                <a:spcPct val="150000"/>
              </a:lnSpc>
            </a:pPr>
            <a:r>
              <a:rPr lang="zh-CN" altLang="en-US" sz="1600" b="1" dirty="0">
                <a:solidFill>
                  <a:schemeClr val="tx1"/>
                </a:solidFill>
                <a:latin typeface="微软雅黑" panose="020B0503020204020204" charset="-122"/>
                <a:ea typeface="微软雅黑" panose="020B0503020204020204" charset="-122"/>
              </a:rPr>
              <a:t>科技</a:t>
            </a:r>
            <a:endParaRPr lang="en-US" altLang="zh-CN" sz="1600" b="1" dirty="0">
              <a:solidFill>
                <a:schemeClr val="tx1"/>
              </a:solidFill>
              <a:latin typeface="微软雅黑" panose="020B0503020204020204" charset="-122"/>
              <a:ea typeface="微软雅黑" panose="020B0503020204020204" charset="-122"/>
            </a:endParaRPr>
          </a:p>
          <a:p>
            <a:pPr marL="213995" indent="-213995">
              <a:lnSpc>
                <a:spcPct val="90000"/>
              </a:lnSpc>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电子签章</a:t>
            </a:r>
            <a:endParaRPr lang="en-US" altLang="zh-CN" sz="1600" dirty="0">
              <a:solidFill>
                <a:schemeClr val="tx1"/>
              </a:solidFill>
              <a:latin typeface="微软雅黑" panose="020B0503020204020204" charset="-122"/>
              <a:ea typeface="微软雅黑" panose="020B0503020204020204" charset="-122"/>
            </a:endParaRPr>
          </a:p>
          <a:p>
            <a:pPr marL="213995" indent="-213995">
              <a:lnSpc>
                <a:spcPct val="90000"/>
              </a:lnSpc>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大数据</a:t>
            </a:r>
          </a:p>
          <a:p>
            <a:pPr marL="213995" indent="-213995">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区块链</a:t>
            </a:r>
          </a:p>
          <a:p>
            <a:pPr marL="213995" indent="-213995">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物联网</a:t>
            </a:r>
          </a:p>
          <a:p>
            <a:pPr marL="213995" indent="-213995">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人工智能</a:t>
            </a:r>
            <a:endParaRPr lang="en-US" altLang="zh-CN" sz="1200" dirty="0">
              <a:solidFill>
                <a:schemeClr val="tx1"/>
              </a:solidFill>
              <a:latin typeface="微软雅黑" panose="020B0503020204020204" charset="-122"/>
              <a:ea typeface="微软雅黑" panose="020B0503020204020204" charset="-122"/>
            </a:endParaRPr>
          </a:p>
          <a:p>
            <a:pPr marL="213995" indent="-213995" algn="ctr">
              <a:buFont typeface="Wingdings" panose="05000000000000000000" pitchFamily="2" charset="2"/>
              <a:buChar char="u"/>
            </a:pPr>
            <a:endParaRPr lang="zh-CN" altLang="en-US" sz="1200" dirty="0">
              <a:solidFill>
                <a:schemeClr val="tx1"/>
              </a:solidFill>
              <a:latin typeface="微软雅黑" panose="020B0503020204020204" charset="-122"/>
              <a:ea typeface="微软雅黑" panose="020B0503020204020204" charset="-122"/>
            </a:endParaRPr>
          </a:p>
          <a:p>
            <a:pPr marL="213995" indent="-213995">
              <a:buFont typeface="Wingdings" panose="05000000000000000000" pitchFamily="2" charset="2"/>
              <a:buChar char="u"/>
            </a:pPr>
            <a:r>
              <a:rPr lang="en-US" altLang="zh-CN" sz="1200" dirty="0">
                <a:solidFill>
                  <a:schemeClr val="tx1"/>
                </a:solidFill>
                <a:latin typeface="微软雅黑" panose="020B0503020204020204" charset="-122"/>
                <a:ea typeface="微软雅黑" panose="020B0503020204020204" charset="-122"/>
              </a:rPr>
              <a:t>ERP</a:t>
            </a:r>
            <a:r>
              <a:rPr lang="zh-CN" altLang="en-US" sz="1200" dirty="0">
                <a:solidFill>
                  <a:schemeClr val="tx1"/>
                </a:solidFill>
                <a:latin typeface="微软雅黑" panose="020B0503020204020204" charset="-122"/>
                <a:ea typeface="微软雅黑" panose="020B0503020204020204" charset="-122"/>
              </a:rPr>
              <a:t>系统</a:t>
            </a:r>
          </a:p>
          <a:p>
            <a:pPr marL="213995" indent="-213995">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财务系统</a:t>
            </a:r>
          </a:p>
          <a:p>
            <a:pPr marL="213995" indent="-213995">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销售系统</a:t>
            </a:r>
          </a:p>
          <a:p>
            <a:pPr marL="213995" indent="-213995">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仓储系统</a:t>
            </a:r>
            <a:r>
              <a:rPr lang="en-US" altLang="zh-CN" sz="1200" dirty="0">
                <a:solidFill>
                  <a:schemeClr val="tx1"/>
                </a:solidFill>
                <a:latin typeface="微软雅黑" panose="020B0503020204020204" charset="-122"/>
                <a:ea typeface="微软雅黑" panose="020B0503020204020204" charset="-122"/>
              </a:rPr>
              <a:t>  </a:t>
            </a:r>
          </a:p>
          <a:p>
            <a:pPr marL="213995" indent="-213995">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物流系统</a:t>
            </a:r>
          </a:p>
        </p:txBody>
      </p:sp>
      <p:sp>
        <p:nvSpPr>
          <p:cNvPr id="18" name="矩形 17"/>
          <p:cNvSpPr/>
          <p:nvPr/>
        </p:nvSpPr>
        <p:spPr>
          <a:xfrm>
            <a:off x="8075147" y="1831984"/>
            <a:ext cx="1021889" cy="2762921"/>
          </a:xfrm>
          <a:prstGeom prst="rect">
            <a:avLst/>
          </a:prstGeom>
          <a:noFill/>
          <a:effectLst/>
          <a:extLst>
            <a:ext uri="{909E8E84-426E-40DD-AFC4-6F175D3DCCD1}">
              <a14:hiddenFill xmlns:a14="http://schemas.microsoft.com/office/drawing/2010/main">
                <a:gradFill rotWithShape="1">
                  <a:gsLst>
                    <a:gs pos="0">
                      <a:schemeClr val="accent1">
                        <a:tint val="100000"/>
                        <a:shade val="100000"/>
                        <a:satMod val="130000"/>
                      </a:schemeClr>
                    </a:gs>
                    <a:gs pos="100000">
                      <a:schemeClr val="accent1">
                        <a:tint val="50000"/>
                        <a:shade val="100000"/>
                        <a:satMod val="350000"/>
                      </a:schemeClr>
                    </a:gs>
                  </a:gsLst>
                  <a:lin ang="16200000" scaled="0"/>
                </a:gradFill>
              </a14:hiddenFill>
            </a:ext>
          </a:extLst>
        </p:spPr>
        <p:style>
          <a:lnRef idx="1">
            <a:schemeClr val="accent1"/>
          </a:lnRef>
          <a:fillRef idx="3">
            <a:schemeClr val="accent1"/>
          </a:fillRef>
          <a:effectRef idx="2">
            <a:schemeClr val="accent1"/>
          </a:effectRef>
          <a:fontRef idx="minor">
            <a:schemeClr val="lt1"/>
          </a:fontRef>
        </p:style>
        <p:txBody>
          <a:bodyPr/>
          <a:lstStyle/>
          <a:p>
            <a:pPr algn="ctr">
              <a:lnSpc>
                <a:spcPct val="150000"/>
              </a:lnSpc>
            </a:pPr>
            <a:r>
              <a:rPr lang="zh-CN" altLang="en-US" sz="1600" b="1" dirty="0">
                <a:solidFill>
                  <a:schemeClr val="tx1"/>
                </a:solidFill>
                <a:latin typeface="微软雅黑" panose="020B0503020204020204" charset="-122"/>
                <a:ea typeface="微软雅黑" panose="020B0503020204020204" charset="-122"/>
              </a:rPr>
              <a:t>金融</a:t>
            </a:r>
            <a:endParaRPr lang="en-US" altLang="zh-CN" sz="1600" b="1" dirty="0">
              <a:solidFill>
                <a:schemeClr val="tx1"/>
              </a:solidFill>
              <a:latin typeface="微软雅黑" panose="020B0503020204020204" charset="-122"/>
              <a:ea typeface="微软雅黑" panose="020B0503020204020204" charset="-122"/>
            </a:endParaRPr>
          </a:p>
          <a:p>
            <a:pPr marL="213995" indent="-213995">
              <a:lnSpc>
                <a:spcPct val="150000"/>
              </a:lnSpc>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银行</a:t>
            </a:r>
            <a:endParaRPr lang="zh-CN" altLang="en-US" sz="1600" dirty="0">
              <a:solidFill>
                <a:schemeClr val="tx1"/>
              </a:solidFill>
              <a:latin typeface="微软雅黑" panose="020B0503020204020204" charset="-122"/>
              <a:ea typeface="微软雅黑" panose="020B0503020204020204" charset="-122"/>
            </a:endParaRPr>
          </a:p>
          <a:p>
            <a:pPr marL="213995" indent="-213995">
              <a:lnSpc>
                <a:spcPct val="150000"/>
              </a:lnSpc>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证券</a:t>
            </a:r>
          </a:p>
          <a:p>
            <a:pPr marL="213995" indent="-213995">
              <a:lnSpc>
                <a:spcPct val="150000"/>
              </a:lnSpc>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保险</a:t>
            </a:r>
          </a:p>
          <a:p>
            <a:pPr marL="213995" indent="-213995">
              <a:lnSpc>
                <a:spcPct val="150000"/>
              </a:lnSpc>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信托</a:t>
            </a:r>
          </a:p>
          <a:p>
            <a:pPr marL="213995" indent="-213995">
              <a:lnSpc>
                <a:spcPct val="150000"/>
              </a:lnSpc>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期货</a:t>
            </a:r>
          </a:p>
          <a:p>
            <a:pPr marL="213995" indent="-213995">
              <a:lnSpc>
                <a:spcPct val="150000"/>
              </a:lnSpc>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保理</a:t>
            </a:r>
          </a:p>
          <a:p>
            <a:pPr marL="213995" indent="-213995">
              <a:lnSpc>
                <a:spcPct val="150000"/>
              </a:lnSpc>
              <a:buFont typeface="Wingdings" panose="05000000000000000000" pitchFamily="2" charset="2"/>
              <a:buChar char="u"/>
            </a:pPr>
            <a:r>
              <a:rPr lang="zh-CN" altLang="en-US" sz="1200" dirty="0">
                <a:solidFill>
                  <a:schemeClr val="tx1"/>
                </a:solidFill>
                <a:latin typeface="微软雅黑" panose="020B0503020204020204" charset="-122"/>
                <a:ea typeface="微软雅黑" panose="020B0503020204020204" charset="-122"/>
              </a:rPr>
              <a:t>其他</a:t>
            </a:r>
          </a:p>
        </p:txBody>
      </p:sp>
      <p:sp>
        <p:nvSpPr>
          <p:cNvPr id="21" name="文本框 20"/>
          <p:cNvSpPr txBox="1"/>
          <p:nvPr/>
        </p:nvSpPr>
        <p:spPr>
          <a:xfrm>
            <a:off x="1190076" y="1676240"/>
            <a:ext cx="597526" cy="345800"/>
          </a:xfrm>
          <a:prstGeom prst="rect">
            <a:avLst/>
          </a:prstGeom>
          <a:noFill/>
        </p:spPr>
        <p:txBody>
          <a:bodyPr wrap="square" rtlCol="0">
            <a:spAutoFit/>
          </a:bodyPr>
          <a:lstStyle/>
          <a:p>
            <a:pPr>
              <a:lnSpc>
                <a:spcPct val="150000"/>
              </a:lnSpc>
            </a:pPr>
            <a:r>
              <a:rPr lang="zh-CN" altLang="en-US" sz="1100" dirty="0">
                <a:solidFill>
                  <a:srgbClr val="FF0000"/>
                </a:solidFill>
                <a:latin typeface="微软雅黑" panose="020B0503020204020204" charset="-122"/>
                <a:ea typeface="微软雅黑" panose="020B0503020204020204" charset="-122"/>
              </a:rPr>
              <a:t>科技</a:t>
            </a:r>
          </a:p>
        </p:txBody>
      </p:sp>
      <p:cxnSp>
        <p:nvCxnSpPr>
          <p:cNvPr id="22" name="直接箭头连接符 21"/>
          <p:cNvCxnSpPr>
            <a:stCxn id="11" idx="3"/>
            <a:endCxn id="10" idx="1"/>
          </p:cNvCxnSpPr>
          <p:nvPr/>
        </p:nvCxnSpPr>
        <p:spPr>
          <a:xfrm>
            <a:off x="2719195" y="2054628"/>
            <a:ext cx="271776" cy="0"/>
          </a:xfrm>
          <a:prstGeom prst="straightConnector1">
            <a:avLst/>
          </a:prstGeom>
          <a:ln>
            <a:solidFill>
              <a:schemeClr val="tx1"/>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23" name="直接箭头连接符 22"/>
          <p:cNvCxnSpPr/>
          <p:nvPr/>
        </p:nvCxnSpPr>
        <p:spPr>
          <a:xfrm>
            <a:off x="3984095" y="2045737"/>
            <a:ext cx="34099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4" name="直接箭头连接符 23"/>
          <p:cNvCxnSpPr/>
          <p:nvPr/>
        </p:nvCxnSpPr>
        <p:spPr>
          <a:xfrm>
            <a:off x="4998175" y="2054628"/>
            <a:ext cx="34099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5" name="直接箭头连接符 24"/>
          <p:cNvCxnSpPr/>
          <p:nvPr/>
        </p:nvCxnSpPr>
        <p:spPr>
          <a:xfrm>
            <a:off x="6332290" y="2054628"/>
            <a:ext cx="340990" cy="0"/>
          </a:xfrm>
          <a:prstGeom prst="straightConnector1">
            <a:avLst/>
          </a:prstGeom>
          <a:ln>
            <a:solidFill>
              <a:schemeClr val="tx1"/>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26" name="文本框 25"/>
          <p:cNvSpPr txBox="1"/>
          <p:nvPr/>
        </p:nvSpPr>
        <p:spPr>
          <a:xfrm>
            <a:off x="2713036" y="2384486"/>
            <a:ext cx="1635734" cy="338682"/>
          </a:xfrm>
          <a:prstGeom prst="rect">
            <a:avLst/>
          </a:prstGeom>
          <a:noFill/>
        </p:spPr>
        <p:txBody>
          <a:bodyPr wrap="square" rtlCol="0">
            <a:spAutoFit/>
          </a:bodyPr>
          <a:lstStyle/>
          <a:p>
            <a:pPr algn="ctr"/>
            <a:r>
              <a:rPr lang="zh-CN" altLang="en-US" sz="1600" b="1" dirty="0">
                <a:latin typeface="微软雅黑" panose="020B0503020204020204" charset="-122"/>
                <a:ea typeface="微软雅黑" panose="020B0503020204020204" charset="-122"/>
              </a:rPr>
              <a:t>产业数字转型</a:t>
            </a:r>
          </a:p>
        </p:txBody>
      </p:sp>
      <p:sp>
        <p:nvSpPr>
          <p:cNvPr id="27" name="文本框 26"/>
          <p:cNvSpPr txBox="1"/>
          <p:nvPr/>
        </p:nvSpPr>
        <p:spPr>
          <a:xfrm>
            <a:off x="4668933" y="2373480"/>
            <a:ext cx="2026889" cy="338682"/>
          </a:xfrm>
          <a:prstGeom prst="rect">
            <a:avLst/>
          </a:prstGeom>
          <a:noFill/>
        </p:spPr>
        <p:txBody>
          <a:bodyPr wrap="square" rtlCol="0">
            <a:spAutoFit/>
          </a:bodyPr>
          <a:lstStyle/>
          <a:p>
            <a:pPr algn="ctr"/>
            <a:r>
              <a:rPr lang="zh-CN" altLang="en-US" sz="1600" b="1" dirty="0">
                <a:latin typeface="微软雅黑" panose="020B0503020204020204" charset="-122"/>
                <a:ea typeface="微软雅黑" panose="020B0503020204020204" charset="-122"/>
              </a:rPr>
              <a:t>供金先试先行</a:t>
            </a:r>
          </a:p>
        </p:txBody>
      </p:sp>
      <p:sp>
        <p:nvSpPr>
          <p:cNvPr id="32" name="矩形 31"/>
          <p:cNvSpPr/>
          <p:nvPr/>
        </p:nvSpPr>
        <p:spPr>
          <a:xfrm>
            <a:off x="1612438" y="1808728"/>
            <a:ext cx="6113051" cy="527201"/>
          </a:xfrm>
          <a:prstGeom prst="rect">
            <a:avLst/>
          </a:prstGeom>
          <a:noFill/>
          <a:ln w="12700" cmpd="sng">
            <a:solidFill>
              <a:schemeClr val="tx1"/>
            </a:solidFill>
            <a:prstDash val="dash"/>
          </a:ln>
          <a:effectLst/>
          <a:extLst>
            <a:ext uri="{909E8E84-426E-40DD-AFC4-6F175D3DCCD1}">
              <a14:hiddenFill xmlns:a14="http://schemas.microsoft.com/office/drawing/2010/main">
                <a:gradFill rotWithShape="1">
                  <a:gsLst>
                    <a:gs pos="0">
                      <a:schemeClr val="accent1">
                        <a:tint val="100000"/>
                        <a:shade val="100000"/>
                        <a:satMod val="130000"/>
                      </a:schemeClr>
                    </a:gs>
                    <a:gs pos="100000">
                      <a:schemeClr val="accent1">
                        <a:tint val="50000"/>
                        <a:shade val="100000"/>
                        <a:satMod val="350000"/>
                      </a:schemeClr>
                    </a:gs>
                  </a:gsLst>
                  <a:lin ang="16200000" scaled="0"/>
                </a:gradFill>
              </a14:hiddenFill>
            </a:ext>
          </a:extLst>
        </p:spPr>
        <p:style>
          <a:lnRef idx="1">
            <a:schemeClr val="accent1"/>
          </a:lnRef>
          <a:fillRef idx="3">
            <a:schemeClr val="accent1"/>
          </a:fillRef>
          <a:effectRef idx="2">
            <a:schemeClr val="accent1"/>
          </a:effectRef>
          <a:fontRef idx="minor">
            <a:schemeClr val="lt1"/>
          </a:fontRef>
        </p:style>
        <p:txBody>
          <a:bodyPr/>
          <a:lstStyle/>
          <a:p>
            <a:endParaRPr lang="zh-CN" altLang="en-US">
              <a:latin typeface="微软雅黑" panose="020B0503020204020204" charset="-122"/>
              <a:ea typeface="微软雅黑" panose="020B0503020204020204" charset="-122"/>
            </a:endParaRPr>
          </a:p>
        </p:txBody>
      </p:sp>
      <p:grpSp>
        <p:nvGrpSpPr>
          <p:cNvPr id="33" name="组合 32"/>
          <p:cNvGrpSpPr/>
          <p:nvPr/>
        </p:nvGrpSpPr>
        <p:grpSpPr>
          <a:xfrm>
            <a:off x="4316831" y="2309259"/>
            <a:ext cx="605781" cy="461638"/>
            <a:chOff x="11161" y="6752"/>
            <a:chExt cx="316" cy="727"/>
          </a:xfrm>
          <a:solidFill>
            <a:srgbClr val="F18905"/>
          </a:solidFill>
        </p:grpSpPr>
        <p:sp>
          <p:nvSpPr>
            <p:cNvPr id="9" name="下箭头 35"/>
            <p:cNvSpPr/>
            <p:nvPr/>
          </p:nvSpPr>
          <p:spPr>
            <a:xfrm>
              <a:off x="11161" y="6949"/>
              <a:ext cx="316" cy="531"/>
            </a:xfrm>
            <a:prstGeom prst="downArrow">
              <a:avLst/>
            </a:prstGeom>
            <a:grpFill/>
            <a:ln>
              <a:noFill/>
            </a:ln>
            <a:effectLst/>
          </p:spPr>
          <p:style>
            <a:lnRef idx="1">
              <a:schemeClr val="accent1"/>
            </a:lnRef>
            <a:fillRef idx="3">
              <a:schemeClr val="accent1"/>
            </a:fillRef>
            <a:effectRef idx="2">
              <a:schemeClr val="accent1"/>
            </a:effectRef>
            <a:fontRef idx="minor">
              <a:schemeClr val="lt1"/>
            </a:fontRef>
          </p:style>
          <p:txBody>
            <a:bodyPr/>
            <a:lstStyle/>
            <a:p>
              <a:endParaRPr lang="zh-CN" altLang="en-US">
                <a:latin typeface="微软雅黑" panose="020B0503020204020204" charset="-122"/>
                <a:ea typeface="微软雅黑" panose="020B0503020204020204" charset="-122"/>
              </a:endParaRPr>
            </a:p>
          </p:txBody>
        </p:sp>
        <p:sp>
          <p:nvSpPr>
            <p:cNvPr id="15" name="下箭头 38"/>
            <p:cNvSpPr/>
            <p:nvPr/>
          </p:nvSpPr>
          <p:spPr>
            <a:xfrm rot="10800000">
              <a:off x="11161" y="6752"/>
              <a:ext cx="316" cy="531"/>
            </a:xfrm>
            <a:prstGeom prst="downArrow">
              <a:avLst/>
            </a:prstGeom>
            <a:grpFill/>
            <a:ln>
              <a:noFill/>
            </a:ln>
            <a:effectLst/>
          </p:spPr>
          <p:style>
            <a:lnRef idx="1">
              <a:schemeClr val="accent1"/>
            </a:lnRef>
            <a:fillRef idx="3">
              <a:schemeClr val="accent1"/>
            </a:fillRef>
            <a:effectRef idx="2">
              <a:schemeClr val="accent1"/>
            </a:effectRef>
            <a:fontRef idx="minor">
              <a:schemeClr val="lt1"/>
            </a:fontRef>
          </p:style>
          <p:txBody>
            <a:bodyPr/>
            <a:lstStyle/>
            <a:p>
              <a:endParaRPr lang="zh-CN" altLang="en-US">
                <a:latin typeface="微软雅黑" panose="020B0503020204020204" charset="-122"/>
                <a:ea typeface="微软雅黑" panose="020B0503020204020204" charset="-122"/>
              </a:endParaRPr>
            </a:p>
          </p:txBody>
        </p:sp>
      </p:grpSp>
      <p:cxnSp>
        <p:nvCxnSpPr>
          <p:cNvPr id="37" name="直接连接符 36"/>
          <p:cNvCxnSpPr/>
          <p:nvPr/>
        </p:nvCxnSpPr>
        <p:spPr>
          <a:xfrm>
            <a:off x="159423" y="3225522"/>
            <a:ext cx="1091548" cy="0"/>
          </a:xfrm>
          <a:prstGeom prst="line">
            <a:avLst/>
          </a:prstGeom>
          <a:ln w="12700" cmpd="sng">
            <a:solidFill>
              <a:schemeClr val="accent1">
                <a:shade val="50000"/>
              </a:schemeClr>
            </a:solidFill>
            <a:prstDash val="dashDot"/>
          </a:ln>
          <a:effectLst/>
        </p:spPr>
        <p:style>
          <a:lnRef idx="2">
            <a:schemeClr val="accent1"/>
          </a:lnRef>
          <a:fillRef idx="0">
            <a:schemeClr val="accent1"/>
          </a:fillRef>
          <a:effectRef idx="1">
            <a:schemeClr val="accent1"/>
          </a:effectRef>
          <a:fontRef idx="minor">
            <a:schemeClr val="tx1"/>
          </a:fontRef>
        </p:style>
      </p:cxnSp>
      <p:sp>
        <p:nvSpPr>
          <p:cNvPr id="39" name="文本框 38"/>
          <p:cNvSpPr txBox="1"/>
          <p:nvPr/>
        </p:nvSpPr>
        <p:spPr>
          <a:xfrm>
            <a:off x="2366120" y="2852812"/>
            <a:ext cx="1007729" cy="461665"/>
          </a:xfrm>
          <a:prstGeom prst="rect">
            <a:avLst/>
          </a:prstGeom>
          <a:noFill/>
        </p:spPr>
        <p:txBody>
          <a:bodyPr wrap="square" rtlCol="0">
            <a:spAutoFit/>
          </a:bodyPr>
          <a:lstStyle/>
          <a:p>
            <a:pPr marL="128270" indent="-128270">
              <a:buFont typeface="Arial" panose="020B0604020202020204" pitchFamily="34" charset="0"/>
              <a:buChar char="•"/>
            </a:pPr>
            <a:r>
              <a:rPr lang="zh-CN" altLang="en-US" sz="1200" dirty="0">
                <a:solidFill>
                  <a:schemeClr val="bg1"/>
                </a:solidFill>
                <a:latin typeface="微软雅黑" panose="020B0503020204020204" charset="-122"/>
                <a:ea typeface="微软雅黑" panose="020B0503020204020204" charset="-122"/>
              </a:rPr>
              <a:t>信息化</a:t>
            </a:r>
          </a:p>
          <a:p>
            <a:pPr marL="128270" indent="-128270">
              <a:buFont typeface="Arial" panose="020B0604020202020204" pitchFamily="34" charset="0"/>
              <a:buChar char="•"/>
            </a:pPr>
            <a:r>
              <a:rPr lang="zh-CN" altLang="en-US" sz="1200" dirty="0">
                <a:solidFill>
                  <a:schemeClr val="bg1"/>
                </a:solidFill>
                <a:latin typeface="微软雅黑" panose="020B0503020204020204" charset="-122"/>
                <a:ea typeface="微软雅黑" panose="020B0503020204020204" charset="-122"/>
              </a:rPr>
              <a:t>线上化</a:t>
            </a:r>
          </a:p>
        </p:txBody>
      </p:sp>
      <p:sp>
        <p:nvSpPr>
          <p:cNvPr id="40" name="文本框 39"/>
          <p:cNvSpPr txBox="1"/>
          <p:nvPr/>
        </p:nvSpPr>
        <p:spPr>
          <a:xfrm>
            <a:off x="5964578" y="2837572"/>
            <a:ext cx="964550" cy="461665"/>
          </a:xfrm>
          <a:prstGeom prst="rect">
            <a:avLst/>
          </a:prstGeom>
          <a:noFill/>
        </p:spPr>
        <p:txBody>
          <a:bodyPr wrap="square" rtlCol="0">
            <a:spAutoFit/>
          </a:bodyPr>
          <a:lstStyle/>
          <a:p>
            <a:pPr marL="128270" indent="-128270">
              <a:buFont typeface="Arial" panose="020B0604020202020204" pitchFamily="34" charset="0"/>
              <a:buChar char="•"/>
            </a:pPr>
            <a:r>
              <a:rPr lang="zh-CN" altLang="en-US" sz="1200" dirty="0">
                <a:solidFill>
                  <a:schemeClr val="bg1"/>
                </a:solidFill>
                <a:latin typeface="微软雅黑" panose="020B0503020204020204" charset="-122"/>
                <a:ea typeface="微软雅黑" panose="020B0503020204020204" charset="-122"/>
              </a:rPr>
              <a:t>智能化</a:t>
            </a:r>
          </a:p>
          <a:p>
            <a:pPr marL="128270" indent="-128270">
              <a:buFont typeface="Arial" panose="020B0604020202020204" pitchFamily="34" charset="0"/>
              <a:buChar char="•"/>
            </a:pPr>
            <a:r>
              <a:rPr lang="zh-CN" altLang="en-US" sz="1200" dirty="0">
                <a:solidFill>
                  <a:schemeClr val="bg1"/>
                </a:solidFill>
                <a:latin typeface="微软雅黑" panose="020B0503020204020204" charset="-122"/>
                <a:ea typeface="微软雅黑" panose="020B0503020204020204" charset="-122"/>
              </a:rPr>
              <a:t>自动化</a:t>
            </a:r>
          </a:p>
        </p:txBody>
      </p:sp>
      <p:sp>
        <p:nvSpPr>
          <p:cNvPr id="42" name="文本框 41"/>
          <p:cNvSpPr txBox="1"/>
          <p:nvPr/>
        </p:nvSpPr>
        <p:spPr>
          <a:xfrm>
            <a:off x="7670716" y="1671784"/>
            <a:ext cx="597526" cy="345800"/>
          </a:xfrm>
          <a:prstGeom prst="rect">
            <a:avLst/>
          </a:prstGeom>
          <a:noFill/>
        </p:spPr>
        <p:txBody>
          <a:bodyPr wrap="square" rtlCol="0">
            <a:spAutoFit/>
          </a:bodyPr>
          <a:lstStyle/>
          <a:p>
            <a:pPr>
              <a:lnSpc>
                <a:spcPct val="150000"/>
              </a:lnSpc>
            </a:pPr>
            <a:r>
              <a:rPr lang="zh-CN" altLang="en-US" sz="1100" dirty="0">
                <a:solidFill>
                  <a:srgbClr val="FF0000"/>
                </a:solidFill>
                <a:latin typeface="微软雅黑" panose="020B0503020204020204" charset="-122"/>
                <a:ea typeface="微软雅黑" panose="020B0503020204020204" charset="-122"/>
              </a:rPr>
              <a:t>金融</a:t>
            </a:r>
          </a:p>
        </p:txBody>
      </p:sp>
      <p:sp>
        <p:nvSpPr>
          <p:cNvPr id="45" name="箭头: 左右 44"/>
          <p:cNvSpPr/>
          <p:nvPr/>
        </p:nvSpPr>
        <p:spPr>
          <a:xfrm>
            <a:off x="1355150" y="3087138"/>
            <a:ext cx="695088" cy="521962"/>
          </a:xfrm>
          <a:prstGeom prst="leftRightArrow">
            <a:avLst/>
          </a:prstGeom>
          <a:solidFill>
            <a:srgbClr val="F1890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6" name="箭头: 左右 45"/>
          <p:cNvSpPr/>
          <p:nvPr/>
        </p:nvSpPr>
        <p:spPr>
          <a:xfrm>
            <a:off x="7176623" y="3052198"/>
            <a:ext cx="695088" cy="521962"/>
          </a:xfrm>
          <a:prstGeom prst="leftRightArrow">
            <a:avLst/>
          </a:prstGeom>
          <a:solidFill>
            <a:srgbClr val="F1890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1446865" y="3622441"/>
            <a:ext cx="584191" cy="276999"/>
          </a:xfrm>
          <a:prstGeom prst="rect">
            <a:avLst/>
          </a:prstGeom>
          <a:noFill/>
        </p:spPr>
        <p:txBody>
          <a:bodyPr wrap="square" rtlCol="0">
            <a:spAutoFit/>
          </a:bodyPr>
          <a:lstStyle/>
          <a:p>
            <a:r>
              <a:rPr lang="zh-CN" altLang="en-US" sz="1200" dirty="0">
                <a:latin typeface="微软雅黑" panose="020B0503020204020204" charset="-122"/>
                <a:ea typeface="微软雅黑" panose="020B0503020204020204" charset="-122"/>
              </a:rPr>
              <a:t>结合</a:t>
            </a:r>
          </a:p>
        </p:txBody>
      </p:sp>
      <p:sp>
        <p:nvSpPr>
          <p:cNvPr id="48" name="文本框 47"/>
          <p:cNvSpPr txBox="1"/>
          <p:nvPr/>
        </p:nvSpPr>
        <p:spPr>
          <a:xfrm>
            <a:off x="7279620" y="3561026"/>
            <a:ext cx="584191" cy="276999"/>
          </a:xfrm>
          <a:prstGeom prst="rect">
            <a:avLst/>
          </a:prstGeom>
          <a:noFill/>
        </p:spPr>
        <p:txBody>
          <a:bodyPr wrap="square" rtlCol="0">
            <a:spAutoFit/>
          </a:bodyPr>
          <a:lstStyle/>
          <a:p>
            <a:r>
              <a:rPr lang="zh-CN" altLang="en-US" sz="1200" dirty="0">
                <a:latin typeface="微软雅黑" panose="020B0503020204020204" charset="-122"/>
                <a:ea typeface="微软雅黑" panose="020B0503020204020204" charset="-122"/>
              </a:rPr>
              <a:t>连接</a:t>
            </a:r>
          </a:p>
        </p:txBody>
      </p:sp>
      <p:sp>
        <p:nvSpPr>
          <p:cNvPr id="49" name="文本框 48"/>
          <p:cNvSpPr txBox="1"/>
          <p:nvPr/>
        </p:nvSpPr>
        <p:spPr>
          <a:xfrm>
            <a:off x="1187083" y="2002984"/>
            <a:ext cx="597526" cy="345800"/>
          </a:xfrm>
          <a:prstGeom prst="rect">
            <a:avLst/>
          </a:prstGeom>
          <a:noFill/>
        </p:spPr>
        <p:txBody>
          <a:bodyPr wrap="square" rtlCol="0">
            <a:spAutoFit/>
          </a:bodyPr>
          <a:lstStyle/>
          <a:p>
            <a:pPr>
              <a:lnSpc>
                <a:spcPct val="150000"/>
              </a:lnSpc>
            </a:pPr>
            <a:r>
              <a:rPr lang="zh-CN" altLang="en-US" sz="1100" dirty="0">
                <a:solidFill>
                  <a:srgbClr val="FF0000"/>
                </a:solidFill>
                <a:latin typeface="微软雅黑" panose="020B0503020204020204" charset="-122"/>
                <a:ea typeface="微软雅黑" panose="020B0503020204020204" charset="-122"/>
              </a:rPr>
              <a:t>赋能</a:t>
            </a:r>
          </a:p>
        </p:txBody>
      </p:sp>
      <p:sp>
        <p:nvSpPr>
          <p:cNvPr id="50" name="文本框 49"/>
          <p:cNvSpPr txBox="1"/>
          <p:nvPr/>
        </p:nvSpPr>
        <p:spPr>
          <a:xfrm>
            <a:off x="7666235" y="2002378"/>
            <a:ext cx="597526" cy="345800"/>
          </a:xfrm>
          <a:prstGeom prst="rect">
            <a:avLst/>
          </a:prstGeom>
          <a:noFill/>
        </p:spPr>
        <p:txBody>
          <a:bodyPr wrap="square" rtlCol="0">
            <a:spAutoFit/>
          </a:bodyPr>
          <a:lstStyle/>
          <a:p>
            <a:pPr>
              <a:lnSpc>
                <a:spcPct val="150000"/>
              </a:lnSpc>
            </a:pPr>
            <a:r>
              <a:rPr lang="zh-CN" altLang="en-US" sz="1100" dirty="0">
                <a:solidFill>
                  <a:srgbClr val="FF0000"/>
                </a:solidFill>
                <a:latin typeface="微软雅黑" panose="020B0503020204020204" charset="-122"/>
                <a:ea typeface="微软雅黑" panose="020B0503020204020204" charset="-122"/>
              </a:rPr>
              <a:t>赋能</a:t>
            </a:r>
          </a:p>
        </p:txBody>
      </p:sp>
      <p:sp>
        <p:nvSpPr>
          <p:cNvPr id="16" name="箭头: 右 1"/>
          <p:cNvSpPr/>
          <p:nvPr/>
        </p:nvSpPr>
        <p:spPr>
          <a:xfrm>
            <a:off x="1272211" y="1943544"/>
            <a:ext cx="318956" cy="120458"/>
          </a:xfrm>
          <a:prstGeom prst="rightArrow">
            <a:avLst/>
          </a:prstGeom>
          <a:solidFill>
            <a:srgbClr val="E7094B"/>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1" name="箭头: 右 50"/>
          <p:cNvSpPr/>
          <p:nvPr/>
        </p:nvSpPr>
        <p:spPr>
          <a:xfrm rot="10800000">
            <a:off x="7735332" y="1954185"/>
            <a:ext cx="318956" cy="120458"/>
          </a:xfrm>
          <a:prstGeom prst="rightArrow">
            <a:avLst/>
          </a:prstGeom>
          <a:solidFill>
            <a:srgbClr val="E7094B"/>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19" name="文本框 1"/>
          <p:cNvSpPr txBox="1"/>
          <p:nvPr/>
        </p:nvSpPr>
        <p:spPr>
          <a:xfrm>
            <a:off x="4058275" y="2089956"/>
            <a:ext cx="1241438" cy="275590"/>
          </a:xfrm>
          <a:prstGeom prst="rect">
            <a:avLst/>
          </a:prstGeom>
          <a:noFill/>
        </p:spPr>
        <p:txBody>
          <a:bodyPr wrap="square">
            <a:spAutoFit/>
          </a:bodyPr>
          <a:lstStyle>
            <a:defPPr>
              <a:defRPr lang="zh-CN"/>
            </a:defPPr>
            <a:lvl1pPr marL="0" algn="l" defTabSz="514350" rtl="0" eaLnBrk="1" latinLnBrk="0" hangingPunct="1">
              <a:defRPr sz="2000" kern="1200">
                <a:solidFill>
                  <a:schemeClr val="tx1"/>
                </a:solidFill>
                <a:latin typeface="+mn-lt"/>
                <a:ea typeface="+mn-ea"/>
                <a:cs typeface="+mn-cs"/>
              </a:defRPr>
            </a:lvl1pPr>
            <a:lvl2pPr marL="514350" algn="l" defTabSz="514350" rtl="0" eaLnBrk="1" latinLnBrk="0" hangingPunct="1">
              <a:defRPr sz="2000" kern="1200">
                <a:solidFill>
                  <a:schemeClr val="tx1"/>
                </a:solidFill>
                <a:latin typeface="+mn-lt"/>
                <a:ea typeface="+mn-ea"/>
                <a:cs typeface="+mn-cs"/>
              </a:defRPr>
            </a:lvl2pPr>
            <a:lvl3pPr marL="1028700" algn="l" defTabSz="514350" rtl="0" eaLnBrk="1" latinLnBrk="0" hangingPunct="1">
              <a:defRPr sz="2000" kern="1200">
                <a:solidFill>
                  <a:schemeClr val="tx1"/>
                </a:solidFill>
                <a:latin typeface="+mn-lt"/>
                <a:ea typeface="+mn-ea"/>
                <a:cs typeface="+mn-cs"/>
              </a:defRPr>
            </a:lvl3pPr>
            <a:lvl4pPr marL="1543050" algn="l" defTabSz="514350" rtl="0" eaLnBrk="1" latinLnBrk="0" hangingPunct="1">
              <a:defRPr sz="2000" kern="1200">
                <a:solidFill>
                  <a:schemeClr val="tx1"/>
                </a:solidFill>
                <a:latin typeface="+mn-lt"/>
                <a:ea typeface="+mn-ea"/>
                <a:cs typeface="+mn-cs"/>
              </a:defRPr>
            </a:lvl4pPr>
            <a:lvl5pPr marL="2057400" algn="l" defTabSz="514350" rtl="0" eaLnBrk="1" latinLnBrk="0" hangingPunct="1">
              <a:defRPr sz="2000" kern="1200">
                <a:solidFill>
                  <a:schemeClr val="tx1"/>
                </a:solidFill>
                <a:latin typeface="+mn-lt"/>
                <a:ea typeface="+mn-ea"/>
                <a:cs typeface="+mn-cs"/>
              </a:defRPr>
            </a:lvl5pPr>
            <a:lvl6pPr marL="2572385" algn="l" defTabSz="514350" rtl="0" eaLnBrk="1" latinLnBrk="0" hangingPunct="1">
              <a:defRPr sz="2000" kern="1200">
                <a:solidFill>
                  <a:schemeClr val="tx1"/>
                </a:solidFill>
                <a:latin typeface="+mn-lt"/>
                <a:ea typeface="+mn-ea"/>
                <a:cs typeface="+mn-cs"/>
              </a:defRPr>
            </a:lvl6pPr>
            <a:lvl7pPr marL="3086735" algn="l" defTabSz="514350" rtl="0" eaLnBrk="1" latinLnBrk="0" hangingPunct="1">
              <a:defRPr sz="2000" kern="1200">
                <a:solidFill>
                  <a:schemeClr val="tx1"/>
                </a:solidFill>
                <a:latin typeface="+mn-lt"/>
                <a:ea typeface="+mn-ea"/>
                <a:cs typeface="+mn-cs"/>
              </a:defRPr>
            </a:lvl7pPr>
            <a:lvl8pPr marL="3601085" algn="l" defTabSz="514350" rtl="0" eaLnBrk="1" latinLnBrk="0" hangingPunct="1">
              <a:defRPr sz="2000" kern="1200">
                <a:solidFill>
                  <a:schemeClr val="tx1"/>
                </a:solidFill>
                <a:latin typeface="+mn-lt"/>
                <a:ea typeface="+mn-ea"/>
                <a:cs typeface="+mn-cs"/>
              </a:defRPr>
            </a:lvl8pPr>
            <a:lvl9pPr marL="4115435" algn="l" defTabSz="514350" rtl="0" eaLnBrk="1" latinLnBrk="0" hangingPunct="1">
              <a:defRPr sz="2000" kern="1200">
                <a:solidFill>
                  <a:schemeClr val="tx1"/>
                </a:solidFill>
                <a:latin typeface="+mn-lt"/>
                <a:ea typeface="+mn-ea"/>
                <a:cs typeface="+mn-cs"/>
              </a:defRPr>
            </a:lvl9pPr>
          </a:lstStyle>
          <a:p>
            <a:pPr algn="ctr" defTabSz="408305">
              <a:defRPr/>
            </a:pPr>
            <a:r>
              <a:rPr lang="zh-CN" altLang="en-US" sz="1200" b="1" dirty="0">
                <a:solidFill>
                  <a:schemeClr val="tx1">
                    <a:lumMod val="65000"/>
                    <a:lumOff val="35000"/>
                  </a:schemeClr>
                </a:solidFill>
                <a:latin typeface="微软雅黑" panose="020B0503020204020204" charset="-122"/>
                <a:ea typeface="微软雅黑" panose="020B0503020204020204" charset="-122"/>
              </a:rPr>
              <a:t>核心企业</a:t>
            </a:r>
          </a:p>
        </p:txBody>
      </p:sp>
      <p:sp>
        <p:nvSpPr>
          <p:cNvPr id="20" name="矩形 19"/>
          <p:cNvSpPr/>
          <p:nvPr/>
        </p:nvSpPr>
        <p:spPr>
          <a:xfrm>
            <a:off x="2814411" y="3208946"/>
            <a:ext cx="1447778" cy="1367182"/>
          </a:xfrm>
          <a:prstGeom prst="rect">
            <a:avLst/>
          </a:prstGeom>
          <a:noFill/>
          <a:ln>
            <a:solidFill>
              <a:schemeClr val="bg1"/>
            </a:solidFill>
            <a:prstDash val="sysDot"/>
          </a:ln>
          <a:effectLst/>
          <a:extLst>
            <a:ext uri="{909E8E84-426E-40DD-AFC4-6F175D3DCCD1}">
              <a14:hiddenFill xmlns:a14="http://schemas.microsoft.com/office/drawing/2010/main">
                <a:gradFill rotWithShape="1">
                  <a:gsLst>
                    <a:gs pos="0">
                      <a:schemeClr val="accent1">
                        <a:tint val="100000"/>
                        <a:shade val="100000"/>
                        <a:satMod val="130000"/>
                      </a:schemeClr>
                    </a:gs>
                    <a:gs pos="100000">
                      <a:schemeClr val="accent1">
                        <a:tint val="50000"/>
                        <a:shade val="100000"/>
                        <a:satMod val="350000"/>
                      </a:schemeClr>
                    </a:gs>
                  </a:gsLst>
                  <a:lin ang="16200000" scaled="0"/>
                </a:gradFill>
              </a14:hiddenFill>
            </a:ext>
          </a:extLst>
        </p:spPr>
        <p:style>
          <a:lnRef idx="1">
            <a:schemeClr val="accent1"/>
          </a:lnRef>
          <a:fillRef idx="3">
            <a:schemeClr val="accent1"/>
          </a:fillRef>
          <a:effectRef idx="2">
            <a:schemeClr val="accent1"/>
          </a:effectRef>
          <a:fontRef idx="minor">
            <a:schemeClr val="lt1"/>
          </a:fontRef>
        </p:style>
        <p:txBody>
          <a:bodyPr/>
          <a:lstStyle/>
          <a:p>
            <a:pPr algn="l">
              <a:lnSpc>
                <a:spcPct val="150000"/>
              </a:lnSpc>
            </a:pPr>
            <a:r>
              <a:rPr lang="zh-CN" altLang="en-US" sz="1500" b="1" dirty="0">
                <a:solidFill>
                  <a:schemeClr val="tx1"/>
                </a:solidFill>
                <a:latin typeface="微软雅黑" panose="020B0503020204020204" charset="-122"/>
                <a:ea typeface="微软雅黑" panose="020B0503020204020204" charset="-122"/>
              </a:rPr>
              <a:t>上游服务模式</a:t>
            </a:r>
            <a:endParaRPr lang="en-US" altLang="zh-CN" sz="1600" b="1" dirty="0">
              <a:solidFill>
                <a:schemeClr val="tx1"/>
              </a:solidFill>
              <a:latin typeface="微软雅黑" panose="020B0503020204020204" charset="-122"/>
              <a:ea typeface="微软雅黑" panose="020B0503020204020204" charset="-122"/>
            </a:endParaRPr>
          </a:p>
          <a:p>
            <a:pPr marL="213995" indent="-213995">
              <a:lnSpc>
                <a:spcPct val="90000"/>
              </a:lnSpc>
              <a:buFont typeface="Wingdings" panose="05000000000000000000" pitchFamily="2" charset="2"/>
              <a:buChar char="Ø"/>
            </a:pPr>
            <a:r>
              <a:rPr lang="zh-CN" altLang="en-US" sz="1200" dirty="0">
                <a:solidFill>
                  <a:schemeClr val="tx1"/>
                </a:solidFill>
                <a:latin typeface="微软雅黑" panose="020B0503020204020204" charset="-122"/>
                <a:ea typeface="微软雅黑" panose="020B0503020204020204" charset="-122"/>
              </a:rPr>
              <a:t>融单</a:t>
            </a:r>
            <a:endParaRPr lang="en-US" altLang="zh-CN" sz="1200" dirty="0">
              <a:solidFill>
                <a:schemeClr val="tx1"/>
              </a:solidFill>
              <a:latin typeface="微软雅黑" panose="020B0503020204020204" charset="-122"/>
              <a:ea typeface="微软雅黑" panose="020B0503020204020204" charset="-122"/>
            </a:endParaRPr>
          </a:p>
          <a:p>
            <a:pPr marL="213995" indent="-213995">
              <a:lnSpc>
                <a:spcPct val="90000"/>
              </a:lnSpc>
              <a:buFont typeface="Wingdings" panose="05000000000000000000" pitchFamily="2" charset="2"/>
              <a:buChar char="Ø"/>
            </a:pPr>
            <a:r>
              <a:rPr lang="zh-CN" altLang="en-US" sz="1200" dirty="0">
                <a:solidFill>
                  <a:schemeClr val="tx1"/>
                </a:solidFill>
                <a:latin typeface="微软雅黑" panose="020B0503020204020204" charset="-122"/>
                <a:ea typeface="微软雅黑" panose="020B0503020204020204" charset="-122"/>
              </a:rPr>
              <a:t>跨境融</a:t>
            </a:r>
            <a:endParaRPr lang="en-US" altLang="zh-CN" sz="1600" dirty="0">
              <a:solidFill>
                <a:schemeClr val="tx1"/>
              </a:solidFill>
              <a:latin typeface="微软雅黑" panose="020B0503020204020204" charset="-122"/>
              <a:ea typeface="微软雅黑" panose="020B0503020204020204" charset="-122"/>
            </a:endParaRPr>
          </a:p>
          <a:p>
            <a:pPr marL="213995" indent="-213995">
              <a:lnSpc>
                <a:spcPct val="90000"/>
              </a:lnSpc>
              <a:buFont typeface="Wingdings" panose="05000000000000000000" pitchFamily="2" charset="2"/>
              <a:buChar char="Ø"/>
            </a:pPr>
            <a:r>
              <a:rPr lang="zh-CN" altLang="en-US" sz="1200" dirty="0">
                <a:solidFill>
                  <a:schemeClr val="tx1"/>
                </a:solidFill>
                <a:latin typeface="微软雅黑" panose="020B0503020204020204" charset="-122"/>
                <a:ea typeface="微软雅黑" panose="020B0503020204020204" charset="-122"/>
              </a:rPr>
              <a:t>订单融</a:t>
            </a:r>
          </a:p>
          <a:p>
            <a:pPr marL="213995" indent="-213995">
              <a:buFont typeface="Wingdings" panose="05000000000000000000" pitchFamily="2" charset="2"/>
              <a:buChar char="Ø"/>
            </a:pPr>
            <a:r>
              <a:rPr lang="zh-CN" altLang="en-US" sz="1200" dirty="0">
                <a:solidFill>
                  <a:schemeClr val="tx1"/>
                </a:solidFill>
                <a:latin typeface="微软雅黑" panose="020B0503020204020204" charset="-122"/>
                <a:ea typeface="微软雅黑" panose="020B0503020204020204" charset="-122"/>
              </a:rPr>
              <a:t>融转票</a:t>
            </a:r>
          </a:p>
          <a:p>
            <a:pPr marL="213995" indent="-213995">
              <a:buFont typeface="Wingdings" panose="05000000000000000000" pitchFamily="2" charset="2"/>
              <a:buChar char="Ø"/>
            </a:pPr>
            <a:r>
              <a:rPr lang="zh-CN" altLang="en-US" sz="1200" dirty="0">
                <a:solidFill>
                  <a:schemeClr val="tx1"/>
                </a:solidFill>
                <a:latin typeface="微软雅黑" panose="020B0503020204020204" charset="-122"/>
                <a:ea typeface="微软雅黑" panose="020B0503020204020204" charset="-122"/>
              </a:rPr>
              <a:t>预付款融</a:t>
            </a:r>
          </a:p>
        </p:txBody>
      </p:sp>
      <p:sp>
        <p:nvSpPr>
          <p:cNvPr id="41" name="矩形 40"/>
          <p:cNvSpPr/>
          <p:nvPr/>
        </p:nvSpPr>
        <p:spPr>
          <a:xfrm>
            <a:off x="5037575" y="3225550"/>
            <a:ext cx="1563091" cy="1369355"/>
          </a:xfrm>
          <a:prstGeom prst="rect">
            <a:avLst/>
          </a:prstGeom>
          <a:noFill/>
          <a:ln>
            <a:solidFill>
              <a:schemeClr val="bg1"/>
            </a:solidFill>
            <a:prstDash val="sysDot"/>
          </a:ln>
          <a:effectLst/>
          <a:extLst>
            <a:ext uri="{909E8E84-426E-40DD-AFC4-6F175D3DCCD1}">
              <a14:hiddenFill xmlns:a14="http://schemas.microsoft.com/office/drawing/2010/main">
                <a:gradFill rotWithShape="1">
                  <a:gsLst>
                    <a:gs pos="0">
                      <a:schemeClr val="accent1">
                        <a:tint val="100000"/>
                        <a:shade val="100000"/>
                        <a:satMod val="130000"/>
                      </a:schemeClr>
                    </a:gs>
                    <a:gs pos="100000">
                      <a:schemeClr val="accent1">
                        <a:tint val="50000"/>
                        <a:shade val="100000"/>
                        <a:satMod val="350000"/>
                      </a:schemeClr>
                    </a:gs>
                  </a:gsLst>
                  <a:lin ang="16200000" scaled="0"/>
                </a:gradFill>
              </a14:hiddenFill>
            </a:ext>
          </a:extLst>
        </p:spPr>
        <p:style>
          <a:lnRef idx="1">
            <a:schemeClr val="accent1"/>
          </a:lnRef>
          <a:fillRef idx="3">
            <a:schemeClr val="accent1"/>
          </a:fillRef>
          <a:effectRef idx="2">
            <a:schemeClr val="accent1"/>
          </a:effectRef>
          <a:fontRef idx="minor">
            <a:schemeClr val="lt1"/>
          </a:fontRef>
        </p:style>
        <p:txBody>
          <a:bodyPr/>
          <a:lstStyle/>
          <a:p>
            <a:pPr algn="l">
              <a:lnSpc>
                <a:spcPct val="150000"/>
              </a:lnSpc>
            </a:pPr>
            <a:r>
              <a:rPr lang="zh-CN" altLang="en-US" sz="1500" b="1" dirty="0">
                <a:solidFill>
                  <a:schemeClr val="tx1"/>
                </a:solidFill>
                <a:latin typeface="微软雅黑" panose="020B0503020204020204" charset="-122"/>
                <a:ea typeface="微软雅黑" panose="020B0503020204020204" charset="-122"/>
              </a:rPr>
              <a:t>下游服务模式</a:t>
            </a:r>
            <a:endParaRPr lang="en-US" altLang="zh-CN" sz="1600" b="1" dirty="0">
              <a:solidFill>
                <a:schemeClr val="tx1"/>
              </a:solidFill>
              <a:latin typeface="微软雅黑" panose="020B0503020204020204" charset="-122"/>
              <a:ea typeface="微软雅黑" panose="020B0503020204020204" charset="-122"/>
            </a:endParaRPr>
          </a:p>
          <a:p>
            <a:pPr marL="213995" indent="-213995">
              <a:lnSpc>
                <a:spcPct val="90000"/>
              </a:lnSpc>
              <a:buFont typeface="Wingdings" panose="05000000000000000000" pitchFamily="2" charset="2"/>
              <a:buChar char="Ø"/>
            </a:pPr>
            <a:r>
              <a:rPr lang="zh-CN" altLang="en-US" sz="1200" dirty="0">
                <a:solidFill>
                  <a:schemeClr val="tx1"/>
                </a:solidFill>
                <a:latin typeface="微软雅黑" panose="020B0503020204020204" charset="-122"/>
                <a:ea typeface="微软雅黑" panose="020B0503020204020204" charset="-122"/>
              </a:rPr>
              <a:t>融单</a:t>
            </a:r>
            <a:endParaRPr lang="en-US" altLang="zh-CN" sz="1600" dirty="0">
              <a:solidFill>
                <a:schemeClr val="tx1"/>
              </a:solidFill>
              <a:latin typeface="微软雅黑" panose="020B0503020204020204" charset="-122"/>
              <a:ea typeface="微软雅黑" panose="020B0503020204020204" charset="-122"/>
            </a:endParaRPr>
          </a:p>
          <a:p>
            <a:pPr marL="213995" indent="-213995">
              <a:lnSpc>
                <a:spcPct val="90000"/>
              </a:lnSpc>
              <a:buFont typeface="Wingdings" panose="05000000000000000000" pitchFamily="2" charset="2"/>
              <a:buChar char="Ø"/>
            </a:pPr>
            <a:r>
              <a:rPr lang="zh-CN" altLang="en-US" sz="1200" dirty="0">
                <a:solidFill>
                  <a:schemeClr val="tx1"/>
                </a:solidFill>
                <a:latin typeface="微软雅黑" panose="020B0503020204020204" charset="-122"/>
                <a:ea typeface="微软雅黑" panose="020B0503020204020204" charset="-122"/>
              </a:rPr>
              <a:t>担保融</a:t>
            </a:r>
          </a:p>
          <a:p>
            <a:pPr marL="213995" indent="-213995">
              <a:lnSpc>
                <a:spcPct val="90000"/>
              </a:lnSpc>
              <a:buFont typeface="Wingdings" panose="05000000000000000000" pitchFamily="2" charset="2"/>
              <a:buChar char="Ø"/>
            </a:pPr>
            <a:r>
              <a:rPr lang="zh-CN" altLang="en-US" sz="1200" dirty="0">
                <a:solidFill>
                  <a:schemeClr val="tx1"/>
                </a:solidFill>
                <a:latin typeface="微软雅黑" panose="020B0503020204020204" charset="-122"/>
                <a:ea typeface="微软雅黑" panose="020B0503020204020204" charset="-122"/>
              </a:rPr>
              <a:t>电子仓</a:t>
            </a:r>
            <a:endParaRPr lang="en-US" altLang="zh-CN" sz="1200" dirty="0">
              <a:solidFill>
                <a:schemeClr val="tx1"/>
              </a:solidFill>
              <a:latin typeface="微软雅黑" panose="020B0503020204020204" charset="-122"/>
              <a:ea typeface="微软雅黑" panose="020B0503020204020204" charset="-122"/>
            </a:endParaRPr>
          </a:p>
          <a:p>
            <a:pPr marL="213995" indent="-213995">
              <a:lnSpc>
                <a:spcPct val="90000"/>
              </a:lnSpc>
              <a:buFont typeface="Wingdings" panose="05000000000000000000" pitchFamily="2" charset="2"/>
              <a:buChar char="Ø"/>
            </a:pPr>
            <a:r>
              <a:rPr lang="zh-CN" altLang="en-US" sz="1200" dirty="0">
                <a:solidFill>
                  <a:schemeClr val="tx1"/>
                </a:solidFill>
                <a:latin typeface="微软雅黑" panose="020B0503020204020204" charset="-122"/>
                <a:ea typeface="微软雅黑" panose="020B0503020204020204" charset="-122"/>
              </a:rPr>
              <a:t>保兑仓</a:t>
            </a:r>
          </a:p>
          <a:p>
            <a:pPr marL="213995" indent="-213995">
              <a:lnSpc>
                <a:spcPct val="90000"/>
              </a:lnSpc>
              <a:buFont typeface="Wingdings" panose="05000000000000000000" pitchFamily="2" charset="2"/>
              <a:buChar char="Ø"/>
            </a:pPr>
            <a:r>
              <a:rPr lang="zh-CN" altLang="en-US" sz="1200" dirty="0">
                <a:solidFill>
                  <a:schemeClr val="tx1"/>
                </a:solidFill>
                <a:latin typeface="微软雅黑" panose="020B0503020204020204" charset="-122"/>
                <a:ea typeface="微软雅黑" panose="020B0503020204020204" charset="-122"/>
              </a:rPr>
              <a:t>数据融</a:t>
            </a:r>
          </a:p>
        </p:txBody>
      </p:sp>
      <p:sp>
        <p:nvSpPr>
          <p:cNvPr id="28" name="矩形 27"/>
          <p:cNvSpPr/>
          <p:nvPr/>
        </p:nvSpPr>
        <p:spPr>
          <a:xfrm>
            <a:off x="2246318" y="2775976"/>
            <a:ext cx="4727661" cy="477195"/>
          </a:xfrm>
          <a:prstGeom prst="rect">
            <a:avLst/>
          </a:prstGeom>
          <a:gradFill flip="none" rotWithShape="1">
            <a:gsLst>
              <a:gs pos="0">
                <a:srgbClr val="0589D3">
                  <a:shade val="30000"/>
                  <a:satMod val="115000"/>
                </a:srgbClr>
              </a:gs>
              <a:gs pos="50000">
                <a:srgbClr val="0589D3">
                  <a:shade val="67500"/>
                  <a:satMod val="115000"/>
                </a:srgbClr>
              </a:gs>
              <a:gs pos="100000">
                <a:srgbClr val="0589D3">
                  <a:shade val="100000"/>
                  <a:satMod val="115000"/>
                </a:srgbClr>
              </a:gs>
            </a:gsLst>
            <a:lin ang="16200000" scaled="1"/>
            <a:tileRect/>
          </a:gradFill>
        </p:spPr>
        <p:style>
          <a:lnRef idx="1">
            <a:schemeClr val="accent1"/>
          </a:lnRef>
          <a:fillRef idx="3">
            <a:schemeClr val="accent1"/>
          </a:fillRef>
          <a:effectRef idx="2">
            <a:schemeClr val="accent1"/>
          </a:effectRef>
          <a:fontRef idx="minor">
            <a:schemeClr val="lt1"/>
          </a:fontRef>
        </p:style>
        <p:txBody>
          <a:bodyPr/>
          <a:lstStyle/>
          <a:p>
            <a:pPr algn="ctr"/>
            <a:r>
              <a:rPr lang="zh-CN" altLang="en-US" b="1" dirty="0">
                <a:latin typeface="微软雅黑" panose="020B0503020204020204" charset="-122"/>
                <a:ea typeface="微软雅黑" panose="020B0503020204020204" charset="-122"/>
              </a:rPr>
              <a:t>壹建融</a:t>
            </a:r>
            <a:r>
              <a:rPr lang="en-US" altLang="zh-CN" b="1" dirty="0">
                <a:latin typeface="微软雅黑" panose="020B0503020204020204" charset="-122"/>
                <a:ea typeface="微软雅黑" panose="020B0503020204020204" charset="-122"/>
              </a:rPr>
              <a:t>  </a:t>
            </a:r>
            <a:r>
              <a:rPr lang="zh-CN" altLang="en-US" b="1" dirty="0">
                <a:latin typeface="微软雅黑" panose="020B0503020204020204" charset="-122"/>
                <a:ea typeface="微软雅黑" panose="020B0503020204020204" charset="-122"/>
              </a:rPr>
              <a:t>供应链金融服务平台</a:t>
            </a:r>
          </a:p>
        </p:txBody>
      </p:sp>
      <p:pic>
        <p:nvPicPr>
          <p:cNvPr id="29" name="图片 28"/>
          <p:cNvPicPr>
            <a:picLocks noChangeAspect="1"/>
          </p:cNvPicPr>
          <p:nvPr/>
        </p:nvPicPr>
        <p:blipFill>
          <a:blip r:embed="rId2"/>
          <a:stretch>
            <a:fillRect/>
          </a:stretch>
        </p:blipFill>
        <p:spPr>
          <a:xfrm>
            <a:off x="4304030" y="1621155"/>
            <a:ext cx="730250" cy="6667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灯片编号占位符 1"/>
          <p:cNvSpPr txBox="1"/>
          <p:nvPr/>
        </p:nvSpPr>
        <p:spPr>
          <a:xfrm>
            <a:off x="8166530" y="6335487"/>
            <a:ext cx="2042682" cy="385990"/>
          </a:xfrm>
          <a:prstGeom prst="rect">
            <a:avLst/>
          </a:prstGeom>
          <a:noFill/>
        </p:spPr>
        <p:txBody>
          <a:bodyPr/>
          <a:lstStyle>
            <a:defPPr>
              <a:defRPr lang="zh-CN"/>
            </a:defPPr>
            <a:lvl1pPr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1pPr>
            <a:lvl2pPr marL="4572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2pPr>
            <a:lvl3pPr marL="9144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3pPr>
            <a:lvl4pPr marL="13716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4pPr>
            <a:lvl5pPr marL="18288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9pPr>
          </a:lstStyle>
          <a:p>
            <a:pPr algn="r"/>
            <a:r>
              <a:rPr lang="en-US" altLang="zh-CN" sz="1400">
                <a:solidFill>
                  <a:srgbClr val="898989"/>
                </a:solidFill>
                <a:ea typeface="Arial Unicode MS" panose="020B0604020202020204" pitchFamily="34" charset="-122"/>
              </a:rPr>
              <a:t>7</a:t>
            </a:r>
            <a:endParaRPr lang="zh-CN" altLang="en-US" sz="1400" dirty="0">
              <a:solidFill>
                <a:srgbClr val="898989"/>
              </a:solidFill>
              <a:ea typeface="Arial Unicode MS" panose="020B0604020202020204" pitchFamily="34" charset="-122"/>
            </a:endParaRPr>
          </a:p>
        </p:txBody>
      </p:sp>
      <p:sp>
        <p:nvSpPr>
          <p:cNvPr id="61" name="文本框 60"/>
          <p:cNvSpPr txBox="1"/>
          <p:nvPr/>
        </p:nvSpPr>
        <p:spPr>
          <a:xfrm>
            <a:off x="99302" y="155225"/>
            <a:ext cx="1569660" cy="646331"/>
          </a:xfrm>
          <a:prstGeom prst="rect">
            <a:avLst/>
          </a:prstGeom>
          <a:noFill/>
        </p:spPr>
        <p:txBody>
          <a:bodyPr wrap="none" rtlCol="0">
            <a:spAutoFit/>
          </a:bodyPr>
          <a:lstStyle/>
          <a:p>
            <a:r>
              <a:rPr lang="zh-CN" altLang="en-US" sz="3600" b="1" dirty="0">
                <a:solidFill>
                  <a:srgbClr val="C00000"/>
                </a:solidFill>
                <a:latin typeface="微软雅黑" panose="020B0503020204020204" charset="-122"/>
                <a:ea typeface="微软雅黑" panose="020B0503020204020204" charset="-122"/>
              </a:rPr>
              <a:t>壹</a:t>
            </a:r>
            <a:r>
              <a:rPr lang="zh-CN" altLang="en-US" sz="3600" b="1" dirty="0">
                <a:solidFill>
                  <a:srgbClr val="425268"/>
                </a:solidFill>
                <a:latin typeface="微软雅黑" panose="020B0503020204020204" charset="-122"/>
                <a:ea typeface="微软雅黑" panose="020B0503020204020204" charset="-122"/>
              </a:rPr>
              <a:t>建融</a:t>
            </a:r>
          </a:p>
        </p:txBody>
      </p:sp>
      <p:pic>
        <p:nvPicPr>
          <p:cNvPr id="5" name="图片 4" descr="PPT素材-3 12-02"/>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20"/>
          </p:nvPr>
        </p:nvSpPr>
        <p:spPr/>
        <p:txBody>
          <a:bodyPr/>
          <a:lstStyle/>
          <a:p>
            <a:fld id="{A6143E1C-A079-2842-8650-E9E029F64ACA}" type="slidenum">
              <a:rPr lang="zh-CN" altLang="en-US" smtClean="0"/>
              <a:t>6</a:t>
            </a:fld>
            <a:endParaRPr lang="zh-CN" altLang="en-US" dirty="0"/>
          </a:p>
        </p:txBody>
      </p:sp>
      <p:grpSp>
        <p:nvGrpSpPr>
          <p:cNvPr id="4" name="组合 3"/>
          <p:cNvGrpSpPr/>
          <p:nvPr/>
        </p:nvGrpSpPr>
        <p:grpSpPr>
          <a:xfrm>
            <a:off x="440719" y="2319771"/>
            <a:ext cx="8232098" cy="2394676"/>
            <a:chOff x="1028226" y="3241674"/>
            <a:chExt cx="9712802" cy="2751599"/>
          </a:xfrm>
        </p:grpSpPr>
        <p:sp>
          <p:nvSpPr>
            <p:cNvPr id="5" name="矩形 4"/>
            <p:cNvSpPr/>
            <p:nvPr/>
          </p:nvSpPr>
          <p:spPr>
            <a:xfrm>
              <a:off x="4041502" y="3241674"/>
              <a:ext cx="6372203" cy="703204"/>
            </a:xfrm>
            <a:prstGeom prst="rect">
              <a:avLst/>
            </a:prstGeom>
            <a:noFill/>
            <a:ln w="12700">
              <a:solidFill>
                <a:schemeClr val="tx1">
                  <a:lumMod val="50000"/>
                  <a:lumOff val="50000"/>
                </a:schemeClr>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905"/>
            </a:p>
          </p:txBody>
        </p:sp>
        <p:sp>
          <p:nvSpPr>
            <p:cNvPr id="6" name="矩形: 圆角 32"/>
            <p:cNvSpPr/>
            <p:nvPr/>
          </p:nvSpPr>
          <p:spPr>
            <a:xfrm>
              <a:off x="4171114" y="4361345"/>
              <a:ext cx="1259576" cy="680437"/>
            </a:xfrm>
            <a:prstGeom prst="roundRect">
              <a:avLst/>
            </a:prstGeom>
            <a:solidFill>
              <a:srgbClr val="6EC1EB"/>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1200" b="1" dirty="0">
                  <a:solidFill>
                    <a:schemeClr val="bg1"/>
                  </a:solidFill>
                  <a:latin typeface="微软雅黑" panose="020B0503020204020204" charset="-122"/>
                  <a:ea typeface="微软雅黑" panose="020B0503020204020204" charset="-122"/>
                </a:rPr>
                <a:t>一级供应商</a:t>
              </a:r>
            </a:p>
          </p:txBody>
        </p:sp>
        <p:sp>
          <p:nvSpPr>
            <p:cNvPr id="7" name="矩形: 圆角 32"/>
            <p:cNvSpPr/>
            <p:nvPr/>
          </p:nvSpPr>
          <p:spPr>
            <a:xfrm>
              <a:off x="6640800" y="3347878"/>
              <a:ext cx="1259576" cy="431855"/>
            </a:xfrm>
            <a:prstGeom prst="roundRect">
              <a:avLst/>
            </a:prstGeom>
            <a:ln w="19050">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sz="1480" b="1" dirty="0">
                  <a:solidFill>
                    <a:schemeClr val="tx1">
                      <a:lumMod val="65000"/>
                      <a:lumOff val="35000"/>
                    </a:schemeClr>
                  </a:solidFill>
                  <a:latin typeface="微软雅黑" panose="020B0503020204020204" charset="-122"/>
                  <a:ea typeface="微软雅黑" panose="020B0503020204020204" charset="-122"/>
                </a:rPr>
                <a:t>持有到期</a:t>
              </a:r>
            </a:p>
          </p:txBody>
        </p:sp>
        <p:sp>
          <p:nvSpPr>
            <p:cNvPr id="8" name="矩形: 圆角 32"/>
            <p:cNvSpPr/>
            <p:nvPr/>
          </p:nvSpPr>
          <p:spPr>
            <a:xfrm>
              <a:off x="6629084" y="4361345"/>
              <a:ext cx="1259576" cy="680437"/>
            </a:xfrm>
            <a:prstGeom prst="roundRect">
              <a:avLst/>
            </a:prstGeom>
            <a:solidFill>
              <a:srgbClr val="6EC1EB"/>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1200" b="1" dirty="0">
                  <a:solidFill>
                    <a:schemeClr val="bg1"/>
                  </a:solidFill>
                  <a:latin typeface="微软雅黑" panose="020B0503020204020204" charset="-122"/>
                  <a:ea typeface="微软雅黑" panose="020B0503020204020204" charset="-122"/>
                </a:rPr>
                <a:t>二级供应商</a:t>
              </a:r>
            </a:p>
          </p:txBody>
        </p:sp>
        <p:sp>
          <p:nvSpPr>
            <p:cNvPr id="9" name="矩形: 圆角 32"/>
            <p:cNvSpPr/>
            <p:nvPr/>
          </p:nvSpPr>
          <p:spPr>
            <a:xfrm>
              <a:off x="4171113" y="3347878"/>
              <a:ext cx="1259576" cy="431855"/>
            </a:xfrm>
            <a:prstGeom prst="roundRect">
              <a:avLst/>
            </a:prstGeom>
            <a:ln w="19050">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sz="1480" b="1" dirty="0">
                  <a:solidFill>
                    <a:schemeClr val="tx1">
                      <a:lumMod val="65000"/>
                      <a:lumOff val="35000"/>
                    </a:schemeClr>
                  </a:solidFill>
                  <a:latin typeface="微软雅黑" panose="020B0503020204020204" charset="-122"/>
                  <a:ea typeface="微软雅黑" panose="020B0503020204020204" charset="-122"/>
                </a:rPr>
                <a:t>持有到期</a:t>
              </a:r>
            </a:p>
          </p:txBody>
        </p:sp>
        <p:cxnSp>
          <p:nvCxnSpPr>
            <p:cNvPr id="10" name="直接箭头连接符 9"/>
            <p:cNvCxnSpPr>
              <a:endCxn id="7" idx="2"/>
            </p:cNvCxnSpPr>
            <p:nvPr/>
          </p:nvCxnSpPr>
          <p:spPr>
            <a:xfrm flipV="1">
              <a:off x="7265681" y="3779731"/>
              <a:ext cx="0" cy="589712"/>
            </a:xfrm>
            <a:prstGeom prst="straightConnector1">
              <a:avLst/>
            </a:prstGeom>
            <a:ln w="9525" cap="flat" cmpd="sng" algn="ctr">
              <a:solidFill>
                <a:schemeClr val="tx1">
                  <a:lumMod val="50000"/>
                  <a:lumOff val="50000"/>
                </a:schemeClr>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 name="直接箭头连接符 10"/>
            <p:cNvCxnSpPr>
              <a:endCxn id="9" idx="2"/>
            </p:cNvCxnSpPr>
            <p:nvPr/>
          </p:nvCxnSpPr>
          <p:spPr>
            <a:xfrm flipH="1" flipV="1">
              <a:off x="4800900" y="3779731"/>
              <a:ext cx="1" cy="589712"/>
            </a:xfrm>
            <a:prstGeom prst="straightConnector1">
              <a:avLst/>
            </a:prstGeom>
            <a:ln w="9525" cap="flat" cmpd="sng" algn="ctr">
              <a:solidFill>
                <a:schemeClr val="tx1">
                  <a:lumMod val="50000"/>
                  <a:lumOff val="50000"/>
                </a:schemeClr>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2" name="矩形: 圆角 32"/>
            <p:cNvSpPr/>
            <p:nvPr/>
          </p:nvSpPr>
          <p:spPr>
            <a:xfrm>
              <a:off x="9017709" y="3346310"/>
              <a:ext cx="1259576" cy="431855"/>
            </a:xfrm>
            <a:prstGeom prst="roundRect">
              <a:avLst/>
            </a:prstGeom>
            <a:ln w="19050">
              <a:solidFill>
                <a:schemeClr val="accent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1480" b="1" dirty="0">
                  <a:solidFill>
                    <a:schemeClr val="tx1">
                      <a:lumMod val="65000"/>
                      <a:lumOff val="35000"/>
                    </a:schemeClr>
                  </a:solidFill>
                  <a:latin typeface="微软雅黑" panose="020B0503020204020204" charset="-122"/>
                  <a:ea typeface="微软雅黑" panose="020B0503020204020204" charset="-122"/>
                </a:rPr>
                <a:t>持有到期</a:t>
              </a:r>
            </a:p>
          </p:txBody>
        </p:sp>
        <p:cxnSp>
          <p:nvCxnSpPr>
            <p:cNvPr id="13" name="直接箭头连接符 12"/>
            <p:cNvCxnSpPr>
              <a:endCxn id="12" idx="2"/>
            </p:cNvCxnSpPr>
            <p:nvPr/>
          </p:nvCxnSpPr>
          <p:spPr>
            <a:xfrm flipV="1">
              <a:off x="9647497" y="3778164"/>
              <a:ext cx="0" cy="589712"/>
            </a:xfrm>
            <a:prstGeom prst="straightConnector1">
              <a:avLst/>
            </a:prstGeom>
            <a:ln w="9525" cap="flat" cmpd="sng" algn="ctr">
              <a:solidFill>
                <a:schemeClr val="tx1">
                  <a:lumMod val="50000"/>
                  <a:lumOff val="50000"/>
                </a:schemeClr>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4" name="矩形: 圆角 32"/>
            <p:cNvSpPr/>
            <p:nvPr/>
          </p:nvSpPr>
          <p:spPr>
            <a:xfrm>
              <a:off x="1028226" y="4371380"/>
              <a:ext cx="1259576" cy="680437"/>
            </a:xfrm>
            <a:prstGeom prst="roundRect">
              <a:avLst/>
            </a:prstGeom>
            <a:noFill/>
            <a:ln>
              <a:noFill/>
            </a:ln>
            <a:effectLst>
              <a:outerShdw blurRad="50800" dist="38100" dir="10800000" algn="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200" b="1" dirty="0">
                <a:latin typeface="微软雅黑" panose="020B0503020204020204" charset="-122"/>
                <a:ea typeface="微软雅黑" panose="020B0503020204020204" charset="-122"/>
              </a:endParaRPr>
            </a:p>
          </p:txBody>
        </p:sp>
        <p:sp>
          <p:nvSpPr>
            <p:cNvPr id="15" name="矩形 14"/>
            <p:cNvSpPr/>
            <p:nvPr/>
          </p:nvSpPr>
          <p:spPr>
            <a:xfrm>
              <a:off x="2153772" y="4844908"/>
              <a:ext cx="2046094" cy="300603"/>
            </a:xfrm>
            <a:prstGeom prst="rect">
              <a:avLst/>
            </a:prstGeom>
          </p:spPr>
          <p:txBody>
            <a:bodyPr wrap="square">
              <a:spAutoFit/>
            </a:bodyPr>
            <a:lstStyle/>
            <a:p>
              <a:pPr algn="ctr"/>
              <a:r>
                <a:rPr lang="zh-CN" altLang="en-US" sz="1050" dirty="0">
                  <a:solidFill>
                    <a:schemeClr val="tx1">
                      <a:lumMod val="65000"/>
                      <a:lumOff val="35000"/>
                    </a:schemeClr>
                  </a:solidFill>
                  <a:latin typeface="微软雅黑" panose="020B0503020204020204" charset="-122"/>
                  <a:ea typeface="微软雅黑" panose="020B0503020204020204" charset="-122"/>
                </a:rPr>
                <a:t>开具电子融单凭证</a:t>
              </a:r>
            </a:p>
          </p:txBody>
        </p:sp>
        <p:sp>
          <p:nvSpPr>
            <p:cNvPr id="16" name="矩形 15"/>
            <p:cNvSpPr/>
            <p:nvPr/>
          </p:nvSpPr>
          <p:spPr>
            <a:xfrm>
              <a:off x="4498783" y="3978860"/>
              <a:ext cx="1334641" cy="300603"/>
            </a:xfrm>
            <a:prstGeom prst="rect">
              <a:avLst/>
            </a:prstGeom>
            <a:noFill/>
          </p:spPr>
          <p:txBody>
            <a:bodyPr wrap="square">
              <a:spAutoFit/>
            </a:bodyPr>
            <a:lstStyle/>
            <a:p>
              <a:pPr algn="ctr"/>
              <a:r>
                <a:rPr lang="zh-CN" altLang="en-US" sz="1050" dirty="0">
                  <a:solidFill>
                    <a:schemeClr val="tx1">
                      <a:lumMod val="65000"/>
                      <a:lumOff val="35000"/>
                    </a:schemeClr>
                  </a:solidFill>
                  <a:latin typeface="微软雅黑" panose="020B0503020204020204" charset="-122"/>
                  <a:ea typeface="微软雅黑" panose="020B0503020204020204" charset="-122"/>
                </a:rPr>
                <a:t>剩余凭证</a:t>
              </a:r>
            </a:p>
          </p:txBody>
        </p:sp>
        <p:sp>
          <p:nvSpPr>
            <p:cNvPr id="17" name="矩形 16"/>
            <p:cNvSpPr/>
            <p:nvPr/>
          </p:nvSpPr>
          <p:spPr>
            <a:xfrm>
              <a:off x="6985993" y="4015157"/>
              <a:ext cx="1290847" cy="300603"/>
            </a:xfrm>
            <a:prstGeom prst="rect">
              <a:avLst/>
            </a:prstGeom>
          </p:spPr>
          <p:txBody>
            <a:bodyPr wrap="square">
              <a:spAutoFit/>
            </a:bodyPr>
            <a:lstStyle/>
            <a:p>
              <a:pPr algn="ctr"/>
              <a:r>
                <a:rPr lang="zh-CN" altLang="en-US" sz="1050" dirty="0">
                  <a:solidFill>
                    <a:schemeClr val="tx1">
                      <a:lumMod val="65000"/>
                      <a:lumOff val="35000"/>
                    </a:schemeClr>
                  </a:solidFill>
                  <a:latin typeface="微软雅黑" panose="020B0503020204020204" charset="-122"/>
                  <a:ea typeface="微软雅黑" panose="020B0503020204020204" charset="-122"/>
                </a:rPr>
                <a:t>剩余凭证</a:t>
              </a:r>
            </a:p>
          </p:txBody>
        </p:sp>
        <p:sp>
          <p:nvSpPr>
            <p:cNvPr id="18" name="矩形 17"/>
            <p:cNvSpPr/>
            <p:nvPr/>
          </p:nvSpPr>
          <p:spPr>
            <a:xfrm>
              <a:off x="9353888" y="4015157"/>
              <a:ext cx="1387140" cy="300603"/>
            </a:xfrm>
            <a:prstGeom prst="rect">
              <a:avLst/>
            </a:prstGeom>
          </p:spPr>
          <p:txBody>
            <a:bodyPr wrap="square">
              <a:spAutoFit/>
            </a:bodyPr>
            <a:lstStyle/>
            <a:p>
              <a:pPr algn="ctr"/>
              <a:r>
                <a:rPr lang="zh-CN" altLang="en-US" sz="1050" dirty="0">
                  <a:solidFill>
                    <a:schemeClr val="tx1">
                      <a:lumMod val="65000"/>
                      <a:lumOff val="35000"/>
                    </a:schemeClr>
                  </a:solidFill>
                  <a:latin typeface="微软雅黑" panose="020B0503020204020204" charset="-122"/>
                  <a:ea typeface="微软雅黑" panose="020B0503020204020204" charset="-122"/>
                </a:rPr>
                <a:t>剩余凭证</a:t>
              </a:r>
            </a:p>
          </p:txBody>
        </p:sp>
        <p:cxnSp>
          <p:nvCxnSpPr>
            <p:cNvPr id="19" name="肘形连接符 18"/>
            <p:cNvCxnSpPr>
              <a:stCxn id="14" idx="0"/>
              <a:endCxn id="5" idx="1"/>
            </p:cNvCxnSpPr>
            <p:nvPr/>
          </p:nvCxnSpPr>
          <p:spPr>
            <a:xfrm rot="5400000" flipH="1" flipV="1">
              <a:off x="2449543" y="2772481"/>
              <a:ext cx="771162" cy="2412756"/>
            </a:xfrm>
            <a:prstGeom prst="bentConnector2">
              <a:avLst/>
            </a:prstGeom>
            <a:ln w="9525" cap="flat" cmpd="sng" algn="ctr">
              <a:solidFill>
                <a:schemeClr val="tx1">
                  <a:lumMod val="50000"/>
                  <a:lumOff val="50000"/>
                </a:schemeClr>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20" name="矩形 19"/>
            <p:cNvSpPr/>
            <p:nvPr/>
          </p:nvSpPr>
          <p:spPr>
            <a:xfrm>
              <a:off x="1372107" y="3296348"/>
              <a:ext cx="2714442" cy="300603"/>
            </a:xfrm>
            <a:prstGeom prst="rect">
              <a:avLst/>
            </a:prstGeom>
          </p:spPr>
          <p:txBody>
            <a:bodyPr wrap="none">
              <a:spAutoFit/>
            </a:bodyPr>
            <a:lstStyle/>
            <a:p>
              <a:pPr algn="ctr"/>
              <a:r>
                <a:rPr lang="zh-CN" altLang="en-US" sz="1100" dirty="0">
                  <a:solidFill>
                    <a:schemeClr val="tx1">
                      <a:lumMod val="65000"/>
                      <a:lumOff val="35000"/>
                    </a:schemeClr>
                  </a:solidFill>
                  <a:latin typeface="微软雅黑" panose="020B0503020204020204" charset="-122"/>
                  <a:ea typeface="微软雅黑" panose="020B0503020204020204" charset="-122"/>
                </a:rPr>
                <a:t>到期支付货款并清分至凭证持有方</a:t>
              </a:r>
            </a:p>
          </p:txBody>
        </p:sp>
        <p:sp>
          <p:nvSpPr>
            <p:cNvPr id="21" name="矩形: 圆角 32"/>
            <p:cNvSpPr/>
            <p:nvPr/>
          </p:nvSpPr>
          <p:spPr>
            <a:xfrm>
              <a:off x="4171108" y="5440069"/>
              <a:ext cx="6156000" cy="488986"/>
            </a:xfrm>
            <a:prstGeom prst="roundRect">
              <a:avLst/>
            </a:prstGeom>
            <a:solidFill>
              <a:srgbClr val="11478C"/>
            </a:solidFill>
            <a:ln w="19050">
              <a:noFill/>
            </a:ln>
            <a:effectLst>
              <a:outerShdw blurRad="50800" dist="38100" algn="l" rotWithShape="0">
                <a:schemeClr val="accent5">
                  <a:alpha val="40000"/>
                </a:scheme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1400" b="1" dirty="0">
                  <a:solidFill>
                    <a:schemeClr val="bg1"/>
                  </a:solidFill>
                  <a:latin typeface="微软雅黑" panose="020B0503020204020204" charset="-122"/>
                  <a:ea typeface="微软雅黑" panose="020B0503020204020204" charset="-122"/>
                </a:rPr>
                <a:t>资金方（如：授信银行，保理公司等）</a:t>
              </a:r>
            </a:p>
          </p:txBody>
        </p:sp>
        <p:cxnSp>
          <p:nvCxnSpPr>
            <p:cNvPr id="22" name="肘形连接符 118"/>
            <p:cNvCxnSpPr/>
            <p:nvPr/>
          </p:nvCxnSpPr>
          <p:spPr>
            <a:xfrm rot="16200000" flipH="1">
              <a:off x="2571209" y="4109424"/>
              <a:ext cx="635075" cy="2520000"/>
            </a:xfrm>
            <a:prstGeom prst="bentConnector2">
              <a:avLst/>
            </a:prstGeom>
            <a:ln w="9525" cap="flat" cmpd="sng" algn="ctr">
              <a:solidFill>
                <a:schemeClr val="tx1">
                  <a:lumMod val="50000"/>
                  <a:lumOff val="50000"/>
                </a:schemeClr>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23" name="矩形 22"/>
            <p:cNvSpPr/>
            <p:nvPr/>
          </p:nvSpPr>
          <p:spPr>
            <a:xfrm>
              <a:off x="1445486" y="5692670"/>
              <a:ext cx="2714442" cy="300603"/>
            </a:xfrm>
            <a:prstGeom prst="rect">
              <a:avLst/>
            </a:prstGeom>
          </p:spPr>
          <p:txBody>
            <a:bodyPr wrap="none">
              <a:spAutoFit/>
            </a:bodyPr>
            <a:lstStyle/>
            <a:p>
              <a:pPr algn="ctr"/>
              <a:r>
                <a:rPr lang="zh-CN" altLang="en-US" sz="1100" dirty="0">
                  <a:solidFill>
                    <a:schemeClr val="tx1">
                      <a:lumMod val="65000"/>
                      <a:lumOff val="35000"/>
                    </a:schemeClr>
                  </a:solidFill>
                  <a:latin typeface="微软雅黑" panose="020B0503020204020204" charset="-122"/>
                  <a:ea typeface="微软雅黑" panose="020B0503020204020204" charset="-122"/>
                </a:rPr>
                <a:t>到期支付货款并清分至凭证持有方</a:t>
              </a:r>
              <a:endParaRPr lang="zh-CN" altLang="en-US" sz="1270" dirty="0">
                <a:solidFill>
                  <a:schemeClr val="tx1">
                    <a:lumMod val="65000"/>
                    <a:lumOff val="35000"/>
                  </a:schemeClr>
                </a:solidFill>
                <a:latin typeface="微软雅黑" panose="020B0503020204020204" charset="-122"/>
                <a:ea typeface="微软雅黑" panose="020B0503020204020204" charset="-122"/>
              </a:endParaRPr>
            </a:p>
          </p:txBody>
        </p:sp>
        <p:sp>
          <p:nvSpPr>
            <p:cNvPr id="24" name="矩形 23"/>
            <p:cNvSpPr/>
            <p:nvPr/>
          </p:nvSpPr>
          <p:spPr>
            <a:xfrm>
              <a:off x="9426665" y="5106381"/>
              <a:ext cx="1205639" cy="300603"/>
            </a:xfrm>
            <a:prstGeom prst="rect">
              <a:avLst/>
            </a:prstGeom>
          </p:spPr>
          <p:txBody>
            <a:bodyPr wrap="square">
              <a:spAutoFit/>
            </a:bodyPr>
            <a:lstStyle/>
            <a:p>
              <a:pPr algn="ctr"/>
              <a:r>
                <a:rPr lang="zh-CN" altLang="en-US" sz="1050" dirty="0">
                  <a:solidFill>
                    <a:schemeClr val="tx1">
                      <a:lumMod val="65000"/>
                      <a:lumOff val="35000"/>
                    </a:schemeClr>
                  </a:solidFill>
                  <a:latin typeface="微软雅黑" panose="020B0503020204020204" charset="-122"/>
                  <a:ea typeface="微软雅黑" panose="020B0503020204020204" charset="-122"/>
                </a:rPr>
                <a:t>凭证融资</a:t>
              </a:r>
            </a:p>
          </p:txBody>
        </p:sp>
        <p:sp>
          <p:nvSpPr>
            <p:cNvPr id="25" name="矩形: 圆角 32"/>
            <p:cNvSpPr/>
            <p:nvPr/>
          </p:nvSpPr>
          <p:spPr>
            <a:xfrm>
              <a:off x="9017709" y="4371380"/>
              <a:ext cx="1259576" cy="680437"/>
            </a:xfrm>
            <a:prstGeom prst="roundRect">
              <a:avLst/>
            </a:prstGeom>
            <a:solidFill>
              <a:srgbClr val="6EC1EB"/>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200" b="1" dirty="0">
                  <a:solidFill>
                    <a:schemeClr val="bg1"/>
                  </a:solidFill>
                  <a:latin typeface="微软雅黑" panose="020B0503020204020204" charset="-122"/>
                  <a:ea typeface="微软雅黑" panose="020B0503020204020204" charset="-122"/>
                </a:rPr>
                <a:t>N</a:t>
              </a:r>
              <a:r>
                <a:rPr lang="zh-CN" altLang="en-US" sz="1200" b="1" dirty="0">
                  <a:solidFill>
                    <a:schemeClr val="bg1"/>
                  </a:solidFill>
                  <a:latin typeface="微软雅黑" panose="020B0503020204020204" charset="-122"/>
                  <a:ea typeface="微软雅黑" panose="020B0503020204020204" charset="-122"/>
                </a:rPr>
                <a:t>级供应商</a:t>
              </a:r>
            </a:p>
          </p:txBody>
        </p:sp>
        <p:cxnSp>
          <p:nvCxnSpPr>
            <p:cNvPr id="26" name="直接箭头连接符 25"/>
            <p:cNvCxnSpPr/>
            <p:nvPr/>
          </p:nvCxnSpPr>
          <p:spPr>
            <a:xfrm flipV="1">
              <a:off x="2287802" y="4804924"/>
              <a:ext cx="1883312" cy="0"/>
            </a:xfrm>
            <a:prstGeom prst="straightConnector1">
              <a:avLst/>
            </a:prstGeom>
            <a:ln>
              <a:solidFill>
                <a:schemeClr val="tx1">
                  <a:lumMod val="50000"/>
                  <a:lumOff val="50000"/>
                </a:schemeClr>
              </a:solidFill>
              <a:tailEnd type="triangle"/>
            </a:ln>
          </p:spPr>
          <p:style>
            <a:lnRef idx="1">
              <a:schemeClr val="accent3"/>
            </a:lnRef>
            <a:fillRef idx="0">
              <a:schemeClr val="accent3"/>
            </a:fillRef>
            <a:effectRef idx="0">
              <a:schemeClr val="accent3"/>
            </a:effectRef>
            <a:fontRef idx="minor">
              <a:schemeClr val="tx1"/>
            </a:fontRef>
          </p:style>
        </p:cxnSp>
        <p:cxnSp>
          <p:nvCxnSpPr>
            <p:cNvPr id="27" name="直接箭头连接符 26"/>
            <p:cNvCxnSpPr>
              <a:stCxn id="6" idx="3"/>
              <a:endCxn id="8" idx="1"/>
            </p:cNvCxnSpPr>
            <p:nvPr/>
          </p:nvCxnSpPr>
          <p:spPr>
            <a:xfrm>
              <a:off x="5430689" y="4701564"/>
              <a:ext cx="1198394" cy="0"/>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28" name="直接箭头连接符 27"/>
            <p:cNvCxnSpPr>
              <a:stCxn id="8" idx="3"/>
              <a:endCxn id="25" idx="1"/>
            </p:cNvCxnSpPr>
            <p:nvPr/>
          </p:nvCxnSpPr>
          <p:spPr>
            <a:xfrm>
              <a:off x="7888659" y="4701564"/>
              <a:ext cx="1129050" cy="0"/>
            </a:xfrm>
            <a:prstGeom prst="straightConnector1">
              <a:avLst/>
            </a:prstGeom>
            <a:ln>
              <a:prstDash val="dash"/>
              <a:tailEnd type="triangle"/>
            </a:ln>
          </p:spPr>
          <p:style>
            <a:lnRef idx="1">
              <a:schemeClr val="accent4"/>
            </a:lnRef>
            <a:fillRef idx="0">
              <a:schemeClr val="accent4"/>
            </a:fillRef>
            <a:effectRef idx="0">
              <a:schemeClr val="accent4"/>
            </a:effectRef>
            <a:fontRef idx="minor">
              <a:schemeClr val="tx1"/>
            </a:fontRef>
          </p:style>
        </p:cxnSp>
        <p:cxnSp>
          <p:nvCxnSpPr>
            <p:cNvPr id="29" name="直接箭头连接符 28"/>
            <p:cNvCxnSpPr>
              <a:stCxn id="6" idx="2"/>
            </p:cNvCxnSpPr>
            <p:nvPr/>
          </p:nvCxnSpPr>
          <p:spPr>
            <a:xfrm flipH="1">
              <a:off x="4800900" y="5041782"/>
              <a:ext cx="1" cy="408262"/>
            </a:xfrm>
            <a:prstGeom prst="straightConnector1">
              <a:avLst/>
            </a:prstGeom>
            <a:ln>
              <a:solidFill>
                <a:schemeClr val="tx1">
                  <a:lumMod val="50000"/>
                  <a:lumOff val="50000"/>
                </a:schemeClr>
              </a:solidFill>
              <a:tailEnd type="triangle"/>
            </a:ln>
          </p:spPr>
          <p:style>
            <a:lnRef idx="1">
              <a:schemeClr val="accent4"/>
            </a:lnRef>
            <a:fillRef idx="0">
              <a:schemeClr val="accent4"/>
            </a:fillRef>
            <a:effectRef idx="0">
              <a:schemeClr val="accent4"/>
            </a:effectRef>
            <a:fontRef idx="minor">
              <a:schemeClr val="tx1"/>
            </a:fontRef>
          </p:style>
        </p:cxnSp>
        <p:cxnSp>
          <p:nvCxnSpPr>
            <p:cNvPr id="30" name="直接箭头连接符 29"/>
            <p:cNvCxnSpPr>
              <a:stCxn id="25" idx="2"/>
            </p:cNvCxnSpPr>
            <p:nvPr/>
          </p:nvCxnSpPr>
          <p:spPr>
            <a:xfrm>
              <a:off x="9647497" y="5051817"/>
              <a:ext cx="0" cy="408262"/>
            </a:xfrm>
            <a:prstGeom prst="straightConnector1">
              <a:avLst/>
            </a:prstGeom>
            <a:ln>
              <a:solidFill>
                <a:schemeClr val="tx1">
                  <a:lumMod val="50000"/>
                  <a:lumOff val="50000"/>
                </a:schemeClr>
              </a:solidFill>
              <a:tailEnd type="triangle"/>
            </a:ln>
          </p:spPr>
          <p:style>
            <a:lnRef idx="1">
              <a:schemeClr val="accent4"/>
            </a:lnRef>
            <a:fillRef idx="0">
              <a:schemeClr val="accent4"/>
            </a:fillRef>
            <a:effectRef idx="0">
              <a:schemeClr val="accent4"/>
            </a:effectRef>
            <a:fontRef idx="minor">
              <a:schemeClr val="tx1"/>
            </a:fontRef>
          </p:style>
        </p:cxnSp>
        <p:cxnSp>
          <p:nvCxnSpPr>
            <p:cNvPr id="31" name="直接箭头连接符 30"/>
            <p:cNvCxnSpPr>
              <a:stCxn id="8" idx="2"/>
              <a:endCxn id="21" idx="0"/>
            </p:cNvCxnSpPr>
            <p:nvPr/>
          </p:nvCxnSpPr>
          <p:spPr>
            <a:xfrm flipH="1">
              <a:off x="7249108" y="5041782"/>
              <a:ext cx="0" cy="398287"/>
            </a:xfrm>
            <a:prstGeom prst="straightConnector1">
              <a:avLst/>
            </a:prstGeom>
            <a:ln>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026047" y="4699126"/>
              <a:ext cx="2046094" cy="554936"/>
            </a:xfrm>
            <a:prstGeom prst="rect">
              <a:avLst/>
            </a:prstGeom>
          </p:spPr>
          <p:txBody>
            <a:bodyPr wrap="square">
              <a:spAutoFit/>
            </a:bodyPr>
            <a:lstStyle/>
            <a:p>
              <a:pPr algn="ctr"/>
              <a:r>
                <a:rPr lang="zh-CN" altLang="en-US" sz="1270" dirty="0">
                  <a:solidFill>
                    <a:schemeClr val="tx1">
                      <a:lumMod val="65000"/>
                      <a:lumOff val="35000"/>
                    </a:schemeClr>
                  </a:solidFill>
                  <a:latin typeface="微软雅黑" panose="020B0503020204020204" charset="-122"/>
                  <a:ea typeface="微软雅黑" panose="020B0503020204020204" charset="-122"/>
                </a:rPr>
                <a:t>部分转让</a:t>
              </a:r>
              <a:endParaRPr lang="en-US" altLang="zh-CN" sz="1270" dirty="0">
                <a:solidFill>
                  <a:schemeClr val="tx1">
                    <a:lumMod val="65000"/>
                    <a:lumOff val="35000"/>
                  </a:schemeClr>
                </a:solidFill>
                <a:latin typeface="微软雅黑" panose="020B0503020204020204" charset="-122"/>
                <a:ea typeface="微软雅黑" panose="020B0503020204020204" charset="-122"/>
              </a:endParaRPr>
            </a:p>
            <a:p>
              <a:pPr algn="ctr"/>
              <a:r>
                <a:rPr lang="zh-CN" altLang="en-US" sz="1270" dirty="0">
                  <a:solidFill>
                    <a:schemeClr val="tx1">
                      <a:lumMod val="65000"/>
                      <a:lumOff val="35000"/>
                    </a:schemeClr>
                  </a:solidFill>
                  <a:latin typeface="微软雅黑" panose="020B0503020204020204" charset="-122"/>
                  <a:ea typeface="微软雅黑" panose="020B0503020204020204" charset="-122"/>
                </a:rPr>
                <a:t>交易对价</a:t>
              </a:r>
            </a:p>
          </p:txBody>
        </p:sp>
        <p:sp>
          <p:nvSpPr>
            <p:cNvPr id="33" name="矩形 32"/>
            <p:cNvSpPr/>
            <p:nvPr/>
          </p:nvSpPr>
          <p:spPr>
            <a:xfrm>
              <a:off x="7511915" y="4741898"/>
              <a:ext cx="2046094" cy="271929"/>
            </a:xfrm>
            <a:prstGeom prst="rect">
              <a:avLst/>
            </a:prstGeom>
          </p:spPr>
          <p:txBody>
            <a:bodyPr wrap="square">
              <a:spAutoFit/>
            </a:bodyPr>
            <a:lstStyle/>
            <a:p>
              <a:pPr algn="ctr"/>
              <a:r>
                <a:rPr lang="zh-CN" altLang="en-US" sz="1270" dirty="0">
                  <a:solidFill>
                    <a:schemeClr val="tx1">
                      <a:lumMod val="65000"/>
                      <a:lumOff val="35000"/>
                    </a:schemeClr>
                  </a:solidFill>
                  <a:latin typeface="微软雅黑" panose="020B0503020204020204" charset="-122"/>
                  <a:ea typeface="微软雅黑" panose="020B0503020204020204" charset="-122"/>
                </a:rPr>
                <a:t>部分转让</a:t>
              </a:r>
            </a:p>
          </p:txBody>
        </p:sp>
        <p:sp>
          <p:nvSpPr>
            <p:cNvPr id="34" name="矩形 33"/>
            <p:cNvSpPr/>
            <p:nvPr/>
          </p:nvSpPr>
          <p:spPr>
            <a:xfrm>
              <a:off x="4123801" y="5126129"/>
              <a:ext cx="2046094" cy="300603"/>
            </a:xfrm>
            <a:prstGeom prst="rect">
              <a:avLst/>
            </a:prstGeom>
          </p:spPr>
          <p:txBody>
            <a:bodyPr wrap="square">
              <a:spAutoFit/>
            </a:bodyPr>
            <a:lstStyle/>
            <a:p>
              <a:pPr algn="ctr"/>
              <a:r>
                <a:rPr lang="zh-CN" altLang="en-US" sz="1050" dirty="0">
                  <a:solidFill>
                    <a:schemeClr val="tx1">
                      <a:lumMod val="65000"/>
                      <a:lumOff val="35000"/>
                    </a:schemeClr>
                  </a:solidFill>
                  <a:latin typeface="微软雅黑" panose="020B0503020204020204" charset="-122"/>
                  <a:ea typeface="微软雅黑" panose="020B0503020204020204" charset="-122"/>
                </a:rPr>
                <a:t>凭证融资</a:t>
              </a:r>
            </a:p>
          </p:txBody>
        </p:sp>
        <p:sp>
          <p:nvSpPr>
            <p:cNvPr id="35" name="矩形 34"/>
            <p:cNvSpPr/>
            <p:nvPr/>
          </p:nvSpPr>
          <p:spPr>
            <a:xfrm>
              <a:off x="6574152" y="5116041"/>
              <a:ext cx="2046094" cy="300603"/>
            </a:xfrm>
            <a:prstGeom prst="rect">
              <a:avLst/>
            </a:prstGeom>
          </p:spPr>
          <p:txBody>
            <a:bodyPr wrap="square">
              <a:spAutoFit/>
            </a:bodyPr>
            <a:lstStyle/>
            <a:p>
              <a:pPr algn="ctr"/>
              <a:r>
                <a:rPr lang="zh-CN" altLang="en-US" sz="1050" dirty="0">
                  <a:solidFill>
                    <a:schemeClr val="tx1">
                      <a:lumMod val="65000"/>
                      <a:lumOff val="35000"/>
                    </a:schemeClr>
                  </a:solidFill>
                  <a:latin typeface="微软雅黑" panose="020B0503020204020204" charset="-122"/>
                  <a:ea typeface="微软雅黑" panose="020B0503020204020204" charset="-122"/>
                </a:rPr>
                <a:t>凭证融资</a:t>
              </a:r>
            </a:p>
          </p:txBody>
        </p:sp>
      </p:grpSp>
      <p:sp>
        <p:nvSpPr>
          <p:cNvPr id="37" name="文本框 36"/>
          <p:cNvSpPr txBox="1"/>
          <p:nvPr/>
        </p:nvSpPr>
        <p:spPr>
          <a:xfrm>
            <a:off x="1757122" y="3300411"/>
            <a:ext cx="868680" cy="368300"/>
          </a:xfrm>
          <a:prstGeom prst="rect">
            <a:avLst/>
          </a:prstGeom>
          <a:noFill/>
        </p:spPr>
        <p:txBody>
          <a:bodyPr wrap="none" rtlCol="0">
            <a:spAutoFit/>
          </a:bodyPr>
          <a:lstStyle/>
          <a:p>
            <a:r>
              <a:rPr lang="zh-CN" altLang="en-US" b="1" dirty="0">
                <a:solidFill>
                  <a:srgbClr val="C00000"/>
                </a:solidFill>
                <a:latin typeface="微软雅黑" panose="020B0503020204020204" charset="-122"/>
                <a:ea typeface="微软雅黑" panose="020B0503020204020204" charset="-122"/>
              </a:rPr>
              <a:t>壹</a:t>
            </a:r>
            <a:r>
              <a:rPr lang="zh-CN" altLang="en-US" b="1" dirty="0">
                <a:solidFill>
                  <a:srgbClr val="425268"/>
                </a:solidFill>
                <a:latin typeface="微软雅黑" panose="020B0503020204020204" charset="-122"/>
                <a:ea typeface="微软雅黑" panose="020B0503020204020204" charset="-122"/>
              </a:rPr>
              <a:t>建融</a:t>
            </a:r>
          </a:p>
        </p:txBody>
      </p:sp>
      <p:sp>
        <p:nvSpPr>
          <p:cNvPr id="38" name="文本框 37"/>
          <p:cNvSpPr txBox="1"/>
          <p:nvPr/>
        </p:nvSpPr>
        <p:spPr>
          <a:xfrm>
            <a:off x="4221473" y="3243154"/>
            <a:ext cx="868680" cy="368300"/>
          </a:xfrm>
          <a:prstGeom prst="rect">
            <a:avLst/>
          </a:prstGeom>
          <a:noFill/>
        </p:spPr>
        <p:txBody>
          <a:bodyPr wrap="none" rtlCol="0">
            <a:spAutoFit/>
          </a:bodyPr>
          <a:lstStyle/>
          <a:p>
            <a:r>
              <a:rPr lang="zh-CN" altLang="en-US" b="1" dirty="0">
                <a:solidFill>
                  <a:srgbClr val="C00000"/>
                </a:solidFill>
                <a:latin typeface="微软雅黑" panose="020B0503020204020204" charset="-122"/>
                <a:ea typeface="微软雅黑" panose="020B0503020204020204" charset="-122"/>
              </a:rPr>
              <a:t>壹</a:t>
            </a:r>
            <a:r>
              <a:rPr lang="zh-CN" altLang="en-US" b="1" dirty="0">
                <a:solidFill>
                  <a:srgbClr val="425268"/>
                </a:solidFill>
                <a:latin typeface="微软雅黑" panose="020B0503020204020204" charset="-122"/>
                <a:ea typeface="微软雅黑" panose="020B0503020204020204" charset="-122"/>
              </a:rPr>
              <a:t>建融</a:t>
            </a:r>
          </a:p>
        </p:txBody>
      </p:sp>
      <p:sp>
        <p:nvSpPr>
          <p:cNvPr id="39" name="文本框 38"/>
          <p:cNvSpPr txBox="1"/>
          <p:nvPr/>
        </p:nvSpPr>
        <p:spPr>
          <a:xfrm>
            <a:off x="6295786" y="3243154"/>
            <a:ext cx="868680" cy="368300"/>
          </a:xfrm>
          <a:prstGeom prst="rect">
            <a:avLst/>
          </a:prstGeom>
          <a:noFill/>
        </p:spPr>
        <p:txBody>
          <a:bodyPr wrap="none" rtlCol="0">
            <a:spAutoFit/>
          </a:bodyPr>
          <a:lstStyle/>
          <a:p>
            <a:r>
              <a:rPr lang="zh-CN" altLang="en-US" b="1" dirty="0">
                <a:solidFill>
                  <a:srgbClr val="C00000"/>
                </a:solidFill>
                <a:latin typeface="微软雅黑" panose="020B0503020204020204" charset="-122"/>
                <a:ea typeface="微软雅黑" panose="020B0503020204020204" charset="-122"/>
              </a:rPr>
              <a:t>壹</a:t>
            </a:r>
            <a:r>
              <a:rPr lang="zh-CN" altLang="en-US" b="1" dirty="0">
                <a:solidFill>
                  <a:srgbClr val="425268"/>
                </a:solidFill>
                <a:latin typeface="微软雅黑" panose="020B0503020204020204" charset="-122"/>
                <a:ea typeface="微软雅黑" panose="020B0503020204020204" charset="-122"/>
              </a:rPr>
              <a:t>建融</a:t>
            </a:r>
          </a:p>
        </p:txBody>
      </p:sp>
      <p:sp>
        <p:nvSpPr>
          <p:cNvPr id="36" name="文本框 35"/>
          <p:cNvSpPr txBox="1"/>
          <p:nvPr/>
        </p:nvSpPr>
        <p:spPr>
          <a:xfrm>
            <a:off x="440690" y="617228"/>
            <a:ext cx="8281670" cy="1522095"/>
          </a:xfrm>
          <a:prstGeom prst="rect">
            <a:avLst/>
          </a:prstGeom>
          <a:noFill/>
        </p:spPr>
        <p:txBody>
          <a:bodyPr wrap="square" rtlCol="0">
            <a:spAutoFit/>
          </a:bodyPr>
          <a:lstStyle/>
          <a:p>
            <a:pPr>
              <a:lnSpc>
                <a:spcPct val="150000"/>
              </a:lnSpc>
            </a:pPr>
            <a:r>
              <a:rPr lang="zh-CN" altLang="en-US" sz="1400" b="1" dirty="0">
                <a:solidFill>
                  <a:schemeClr val="tx1"/>
                </a:solidFill>
                <a:latin typeface="微软雅黑" panose="020B0503020204020204" charset="-122"/>
                <a:ea typeface="微软雅黑" panose="020B0503020204020204" charset="-122"/>
              </a:rPr>
              <a:t>产品特点：</a:t>
            </a:r>
          </a:p>
          <a:p>
            <a:pPr marL="285750" indent="-285750">
              <a:lnSpc>
                <a:spcPct val="150000"/>
              </a:lnSpc>
              <a:buFont typeface="Wingdings" panose="05000000000000000000" pitchFamily="2" charset="2"/>
              <a:buChar char="n"/>
            </a:pPr>
            <a:r>
              <a:rPr lang="zh-CN" altLang="en-US" sz="1200" b="1" dirty="0">
                <a:solidFill>
                  <a:schemeClr val="tx1"/>
                </a:solidFill>
                <a:latin typeface="微软雅黑" panose="020B0503020204020204" charset="-122"/>
                <a:ea typeface="微软雅黑" panose="020B0503020204020204" charset="-122"/>
              </a:rPr>
              <a:t>标准化：</a:t>
            </a:r>
            <a:r>
              <a:rPr lang="zh-CN" altLang="en-US" sz="1200" dirty="0">
                <a:solidFill>
                  <a:schemeClr val="tx1"/>
                </a:solidFill>
                <a:latin typeface="微软雅黑" panose="020B0503020204020204" charset="-122"/>
                <a:ea typeface="微软雅黑" panose="020B0503020204020204" charset="-122"/>
              </a:rPr>
              <a:t>成熟产品，银行接受度高，可快速展业。</a:t>
            </a:r>
          </a:p>
          <a:p>
            <a:pPr marL="285750" indent="-285750">
              <a:lnSpc>
                <a:spcPct val="150000"/>
              </a:lnSpc>
              <a:buFont typeface="Wingdings" panose="05000000000000000000" pitchFamily="2" charset="2"/>
              <a:buChar char="n"/>
            </a:pPr>
            <a:r>
              <a:rPr lang="zh-CN" altLang="en-US" sz="1200" b="1" dirty="0">
                <a:solidFill>
                  <a:schemeClr val="tx1"/>
                </a:solidFill>
                <a:latin typeface="微软雅黑" panose="020B0503020204020204" charset="-122"/>
                <a:ea typeface="微软雅黑" panose="020B0503020204020204" charset="-122"/>
              </a:rPr>
              <a:t>便捷化：</a:t>
            </a:r>
            <a:r>
              <a:rPr lang="zh-CN" altLang="en-US" sz="1200" dirty="0">
                <a:solidFill>
                  <a:schemeClr val="tx1"/>
                </a:solidFill>
                <a:latin typeface="微软雅黑" panose="020B0503020204020204" charset="-122"/>
                <a:ea typeface="微软雅黑" panose="020B0503020204020204" charset="-122"/>
              </a:rPr>
              <a:t>平台操作简便，不会增加额外工作量。</a:t>
            </a:r>
          </a:p>
          <a:p>
            <a:pPr marL="285750" indent="-285750">
              <a:lnSpc>
                <a:spcPct val="150000"/>
              </a:lnSpc>
              <a:buFont typeface="Wingdings" panose="05000000000000000000" pitchFamily="2" charset="2"/>
              <a:buChar char="n"/>
            </a:pPr>
            <a:r>
              <a:rPr lang="zh-CN" altLang="en-US" sz="1200" b="1" dirty="0">
                <a:solidFill>
                  <a:schemeClr val="tx1"/>
                </a:solidFill>
                <a:latin typeface="微软雅黑" panose="020B0503020204020204" charset="-122"/>
                <a:ea typeface="微软雅黑" panose="020B0503020204020204" charset="-122"/>
              </a:rPr>
              <a:t>利率低：</a:t>
            </a:r>
            <a:r>
              <a:rPr lang="zh-CN" altLang="en-US" sz="1200" dirty="0">
                <a:latin typeface="微软雅黑" panose="020B0503020204020204" charset="-122"/>
                <a:ea typeface="微软雅黑" panose="020B0503020204020204" charset="-122"/>
              </a:rPr>
              <a:t>银行提供的利率低，融资不反映在</a:t>
            </a:r>
            <a:r>
              <a:rPr lang="zh-CN" altLang="en-US" sz="1200" dirty="0">
                <a:solidFill>
                  <a:schemeClr val="tx1"/>
                </a:solidFill>
                <a:latin typeface="微软雅黑" panose="020B0503020204020204" charset="-122"/>
                <a:ea typeface="微软雅黑" panose="020B0503020204020204" charset="-122"/>
              </a:rPr>
              <a:t>核心企业和供应商贷款卡。</a:t>
            </a:r>
          </a:p>
          <a:p>
            <a:pPr marL="285750" indent="-285750">
              <a:lnSpc>
                <a:spcPct val="150000"/>
              </a:lnSpc>
              <a:buFont typeface="Wingdings" panose="05000000000000000000" pitchFamily="2" charset="2"/>
              <a:buChar char="n"/>
            </a:pPr>
            <a:r>
              <a:rPr lang="zh-CN" altLang="en-US" sz="1200" b="1" dirty="0">
                <a:latin typeface="微软雅黑" panose="020B0503020204020204" charset="-122"/>
                <a:ea typeface="微软雅黑" panose="020B0503020204020204" charset="-122"/>
              </a:rPr>
              <a:t>高效率：</a:t>
            </a:r>
            <a:r>
              <a:rPr lang="zh-CN" altLang="en-US" sz="1200" dirty="0">
                <a:latin typeface="微软雅黑" panose="020B0503020204020204" charset="-122"/>
                <a:ea typeface="微软雅黑" panose="020B0503020204020204" charset="-122"/>
              </a:rPr>
              <a:t>资金需求产生到融资到账，可当天满足，避免资金闲置。</a:t>
            </a:r>
          </a:p>
        </p:txBody>
      </p:sp>
      <p:sp>
        <p:nvSpPr>
          <p:cNvPr id="43" name="矩形: 圆角 32"/>
          <p:cNvSpPr/>
          <p:nvPr/>
        </p:nvSpPr>
        <p:spPr>
          <a:xfrm>
            <a:off x="421766" y="3296898"/>
            <a:ext cx="1067555" cy="592174"/>
          </a:xfrm>
          <a:prstGeom prst="roundRect">
            <a:avLst/>
          </a:prstGeom>
          <a:solidFill>
            <a:schemeClr val="tx2">
              <a:lumMod val="60000"/>
              <a:lumOff val="4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1200" b="1" dirty="0">
                <a:solidFill>
                  <a:schemeClr val="bg1"/>
                </a:solidFill>
                <a:latin typeface="微软雅黑" panose="020B0503020204020204" charset="-122"/>
                <a:ea typeface="微软雅黑" panose="020B0503020204020204" charset="-122"/>
              </a:rPr>
              <a:t>核心企业</a:t>
            </a:r>
          </a:p>
        </p:txBody>
      </p:sp>
      <p:sp>
        <p:nvSpPr>
          <p:cNvPr id="55" name="文本框 54"/>
          <p:cNvSpPr txBox="1"/>
          <p:nvPr/>
        </p:nvSpPr>
        <p:spPr>
          <a:xfrm>
            <a:off x="99302" y="95535"/>
            <a:ext cx="2011680" cy="460375"/>
          </a:xfrm>
          <a:prstGeom prst="rect">
            <a:avLst/>
          </a:prstGeom>
          <a:noFill/>
        </p:spPr>
        <p:txBody>
          <a:bodyPr wrap="none" rtlCol="0">
            <a:spAutoFit/>
          </a:bodyPr>
          <a:lstStyle/>
          <a:p>
            <a:r>
              <a:rPr lang="zh-CN" altLang="en-US" sz="2400" b="1" dirty="0">
                <a:solidFill>
                  <a:srgbClr val="C00000"/>
                </a:solidFill>
                <a:latin typeface="微软雅黑" panose="020B0503020204020204" charset="-122"/>
                <a:ea typeface="微软雅黑" panose="020B0503020204020204" charset="-122"/>
              </a:rPr>
              <a:t>壹</a:t>
            </a:r>
            <a:r>
              <a:rPr lang="zh-CN" altLang="en-US" sz="2400" b="1" dirty="0">
                <a:solidFill>
                  <a:srgbClr val="425268"/>
                </a:solidFill>
                <a:latin typeface="微软雅黑" panose="020B0503020204020204" charset="-122"/>
                <a:ea typeface="微软雅黑" panose="020B0503020204020204" charset="-122"/>
              </a:rPr>
              <a:t>建融：融单</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520956" y="1086690"/>
            <a:ext cx="1154724" cy="891934"/>
          </a:xfrm>
          <a:prstGeom prst="roundRect">
            <a:avLst>
              <a:gd name="adj" fmla="val 5883"/>
            </a:avLst>
          </a:prstGeom>
          <a:solidFill>
            <a:schemeClr val="bg1"/>
          </a:solidFill>
          <a:ln w="25400" cap="flat" cmpd="sng" algn="ctr">
            <a:solidFill>
              <a:srgbClr val="2E75B6"/>
            </a:solidFill>
            <a:prstDash val="solid"/>
          </a:ln>
          <a:effectLst/>
        </p:spPr>
        <p:txBody>
          <a:bodyPr rtlCol="0" anchor="ctr"/>
          <a:lstStyle/>
          <a:p>
            <a:pPr algn="ctr" defTabSz="685800" eaLnBrk="1" fontAlgn="auto" hangingPunct="1">
              <a:spcBef>
                <a:spcPts val="0"/>
              </a:spcBef>
              <a:spcAft>
                <a:spcPts val="0"/>
              </a:spcAft>
              <a:defRPr/>
            </a:pPr>
            <a:r>
              <a:rPr lang="zh-CN" altLang="en-US" sz="1350" b="1" kern="0" dirty="0">
                <a:solidFill>
                  <a:srgbClr val="FF0000"/>
                </a:solidFill>
                <a:latin typeface="微软雅黑 Light" panose="020B0502040204020203" pitchFamily="34" charset="-122"/>
                <a:ea typeface="微软雅黑 Light" panose="020B0502040204020203" pitchFamily="34" charset="-122"/>
              </a:rPr>
              <a:t>建发</a:t>
            </a:r>
            <a:endParaRPr lang="en-US" altLang="zh-CN" sz="1350" b="1" kern="0" dirty="0">
              <a:solidFill>
                <a:srgbClr val="FF0000"/>
              </a:solidFill>
              <a:latin typeface="微软雅黑 Light" panose="020B0502040204020203" pitchFamily="34" charset="-122"/>
              <a:ea typeface="微软雅黑 Light" panose="020B0502040204020203" pitchFamily="34" charset="-122"/>
            </a:endParaRPr>
          </a:p>
        </p:txBody>
      </p:sp>
      <p:sp>
        <p:nvSpPr>
          <p:cNvPr id="4" name="圆角矩形 3"/>
          <p:cNvSpPr/>
          <p:nvPr/>
        </p:nvSpPr>
        <p:spPr>
          <a:xfrm>
            <a:off x="520956" y="2107103"/>
            <a:ext cx="1154724" cy="876624"/>
          </a:xfrm>
          <a:prstGeom prst="roundRect">
            <a:avLst>
              <a:gd name="adj" fmla="val 4804"/>
            </a:avLst>
          </a:prstGeom>
          <a:solidFill>
            <a:schemeClr val="bg1"/>
          </a:solidFill>
          <a:ln w="25400" cap="flat" cmpd="sng" algn="ctr">
            <a:solidFill>
              <a:srgbClr val="2E75B6"/>
            </a:solidFill>
            <a:prstDash val="solid"/>
          </a:ln>
          <a:effectLst/>
        </p:spPr>
        <p:txBody>
          <a:bodyPr rtlCol="0" anchor="ctr"/>
          <a:lstStyle/>
          <a:p>
            <a:pPr algn="ctr" defTabSz="685800" eaLnBrk="1" fontAlgn="auto" hangingPunct="1">
              <a:spcBef>
                <a:spcPts val="0"/>
              </a:spcBef>
              <a:spcAft>
                <a:spcPts val="0"/>
              </a:spcAft>
            </a:pPr>
            <a:r>
              <a:rPr lang="zh-CN" altLang="en-US" sz="1350" b="1" kern="0" dirty="0">
                <a:solidFill>
                  <a:srgbClr val="FF0000"/>
                </a:solidFill>
                <a:latin typeface="微软雅黑 Light" panose="020B0502040204020203" pitchFamily="34" charset="-122"/>
                <a:ea typeface="微软雅黑 Light" panose="020B0502040204020203" pitchFamily="34" charset="-122"/>
              </a:rPr>
              <a:t>一级供应商</a:t>
            </a:r>
            <a:endParaRPr lang="en-US" altLang="zh-CN" sz="1350" b="1" kern="0" dirty="0">
              <a:solidFill>
                <a:srgbClr val="FF0000"/>
              </a:solidFill>
              <a:latin typeface="微软雅黑 Light" panose="020B0502040204020203" pitchFamily="34" charset="-122"/>
              <a:ea typeface="微软雅黑 Light" panose="020B0502040204020203" pitchFamily="34" charset="-122"/>
            </a:endParaRPr>
          </a:p>
        </p:txBody>
      </p:sp>
      <p:sp>
        <p:nvSpPr>
          <p:cNvPr id="5" name="圆角矩形 4"/>
          <p:cNvSpPr/>
          <p:nvPr/>
        </p:nvSpPr>
        <p:spPr>
          <a:xfrm>
            <a:off x="520956" y="3078359"/>
            <a:ext cx="1154724" cy="907910"/>
          </a:xfrm>
          <a:prstGeom prst="roundRect">
            <a:avLst>
              <a:gd name="adj" fmla="val 4804"/>
            </a:avLst>
          </a:prstGeom>
          <a:solidFill>
            <a:schemeClr val="bg1"/>
          </a:solidFill>
          <a:ln w="25400" cap="flat" cmpd="sng" algn="ctr">
            <a:solidFill>
              <a:srgbClr val="2E75B6"/>
            </a:solidFill>
            <a:prstDash val="solid"/>
          </a:ln>
          <a:effectLst/>
        </p:spPr>
        <p:txBody>
          <a:bodyPr rtlCol="0" anchor="ctr"/>
          <a:lstStyle/>
          <a:p>
            <a:pPr algn="ctr" defTabSz="685800" eaLnBrk="1" fontAlgn="auto" hangingPunct="1">
              <a:spcBef>
                <a:spcPts val="0"/>
              </a:spcBef>
              <a:spcAft>
                <a:spcPts val="0"/>
              </a:spcAft>
            </a:pPr>
            <a:r>
              <a:rPr lang="zh-CN" altLang="en-US" sz="1350" b="1" kern="0" dirty="0">
                <a:solidFill>
                  <a:srgbClr val="FF0000"/>
                </a:solidFill>
                <a:latin typeface="微软雅黑 Light" panose="020B0502040204020203" pitchFamily="34" charset="-122"/>
                <a:ea typeface="微软雅黑 Light" panose="020B0502040204020203" pitchFamily="34" charset="-122"/>
              </a:rPr>
              <a:t>二（多）级供应商</a:t>
            </a:r>
            <a:endParaRPr lang="en-US" altLang="zh-CN" sz="1350" b="1" kern="0" dirty="0">
              <a:solidFill>
                <a:srgbClr val="FF0000"/>
              </a:solidFill>
              <a:latin typeface="微软雅黑 Light" panose="020B0502040204020203" pitchFamily="34" charset="-122"/>
              <a:ea typeface="微软雅黑 Light" panose="020B0502040204020203" pitchFamily="34" charset="-122"/>
            </a:endParaRPr>
          </a:p>
        </p:txBody>
      </p:sp>
      <p:sp>
        <p:nvSpPr>
          <p:cNvPr id="6" name="圆角矩形 5"/>
          <p:cNvSpPr/>
          <p:nvPr/>
        </p:nvSpPr>
        <p:spPr>
          <a:xfrm>
            <a:off x="520957" y="4114748"/>
            <a:ext cx="1154723" cy="881405"/>
          </a:xfrm>
          <a:prstGeom prst="roundRect">
            <a:avLst>
              <a:gd name="adj" fmla="val 8040"/>
            </a:avLst>
          </a:prstGeom>
          <a:solidFill>
            <a:schemeClr val="bg1"/>
          </a:solidFill>
          <a:ln w="25400" cap="flat" cmpd="sng" algn="ctr">
            <a:solidFill>
              <a:srgbClr val="2E75B6"/>
            </a:solidFill>
            <a:prstDash val="solid"/>
          </a:ln>
          <a:effectLst/>
        </p:spPr>
        <p:txBody>
          <a:bodyPr rtlCol="0" anchor="ctr"/>
          <a:lstStyle/>
          <a:p>
            <a:pPr algn="ctr" defTabSz="685800" eaLnBrk="1" fontAlgn="auto" hangingPunct="1">
              <a:spcBef>
                <a:spcPts val="0"/>
              </a:spcBef>
              <a:spcAft>
                <a:spcPts val="0"/>
              </a:spcAft>
            </a:pPr>
            <a:r>
              <a:rPr lang="zh-CN" altLang="en-US" sz="1350" b="1" kern="0" dirty="0">
                <a:solidFill>
                  <a:srgbClr val="FF0000"/>
                </a:solidFill>
                <a:latin typeface="微软雅黑 Light" panose="020B0502040204020203" pitchFamily="34" charset="-122"/>
                <a:ea typeface="微软雅黑 Light" panose="020B0502040204020203" pitchFamily="34" charset="-122"/>
              </a:rPr>
              <a:t>银行</a:t>
            </a:r>
            <a:endParaRPr lang="en-US" altLang="zh-CN" sz="1350" b="1" kern="0" dirty="0">
              <a:solidFill>
                <a:srgbClr val="FF0000"/>
              </a:solidFill>
              <a:latin typeface="微软雅黑 Light" panose="020B0502040204020203" pitchFamily="34" charset="-122"/>
              <a:ea typeface="微软雅黑 Light" panose="020B0502040204020203" pitchFamily="34" charset="-122"/>
            </a:endParaRPr>
          </a:p>
        </p:txBody>
      </p:sp>
      <p:cxnSp>
        <p:nvCxnSpPr>
          <p:cNvPr id="11" name="直线箭头连接符 10"/>
          <p:cNvCxnSpPr/>
          <p:nvPr/>
        </p:nvCxnSpPr>
        <p:spPr>
          <a:xfrm>
            <a:off x="1740194" y="1036449"/>
            <a:ext cx="7167471" cy="0"/>
          </a:xfrm>
          <a:prstGeom prst="straightConnector1">
            <a:avLst/>
          </a:prstGeom>
          <a:noFill/>
          <a:ln w="9525" cap="flat" cmpd="sng" algn="ctr">
            <a:solidFill>
              <a:schemeClr val="bg1">
                <a:lumMod val="75000"/>
              </a:schemeClr>
            </a:solidFill>
            <a:prstDash val="dash"/>
            <a:tailEnd type="triangle"/>
          </a:ln>
          <a:effectLst/>
        </p:spPr>
      </p:cxnSp>
      <p:cxnSp>
        <p:nvCxnSpPr>
          <p:cNvPr id="12" name="直线箭头连接符 11"/>
          <p:cNvCxnSpPr/>
          <p:nvPr/>
        </p:nvCxnSpPr>
        <p:spPr>
          <a:xfrm>
            <a:off x="1740194" y="2026487"/>
            <a:ext cx="7202990" cy="0"/>
          </a:xfrm>
          <a:prstGeom prst="straightConnector1">
            <a:avLst/>
          </a:prstGeom>
          <a:noFill/>
          <a:ln w="9525" cap="flat" cmpd="sng" algn="ctr">
            <a:solidFill>
              <a:schemeClr val="bg1">
                <a:lumMod val="75000"/>
              </a:schemeClr>
            </a:solidFill>
            <a:prstDash val="dash"/>
            <a:tailEnd type="triangle"/>
          </a:ln>
          <a:effectLst/>
        </p:spPr>
      </p:cxnSp>
      <p:cxnSp>
        <p:nvCxnSpPr>
          <p:cNvPr id="13" name="直线箭头连接符 12"/>
          <p:cNvCxnSpPr/>
          <p:nvPr/>
        </p:nvCxnSpPr>
        <p:spPr>
          <a:xfrm>
            <a:off x="2049436" y="3063806"/>
            <a:ext cx="6858230" cy="0"/>
          </a:xfrm>
          <a:prstGeom prst="straightConnector1">
            <a:avLst/>
          </a:prstGeom>
          <a:noFill/>
          <a:ln w="9525" cap="flat" cmpd="sng" algn="ctr">
            <a:solidFill>
              <a:schemeClr val="bg1">
                <a:lumMod val="75000"/>
              </a:schemeClr>
            </a:solidFill>
            <a:prstDash val="dash"/>
            <a:tailEnd type="triangle"/>
          </a:ln>
          <a:effectLst/>
        </p:spPr>
      </p:cxnSp>
      <p:cxnSp>
        <p:nvCxnSpPr>
          <p:cNvPr id="14" name="直线箭头连接符 13"/>
          <p:cNvCxnSpPr/>
          <p:nvPr/>
        </p:nvCxnSpPr>
        <p:spPr>
          <a:xfrm>
            <a:off x="1740195" y="4061300"/>
            <a:ext cx="7184782" cy="0"/>
          </a:xfrm>
          <a:prstGeom prst="straightConnector1">
            <a:avLst/>
          </a:prstGeom>
          <a:noFill/>
          <a:ln w="9525" cap="flat" cmpd="sng" algn="ctr">
            <a:solidFill>
              <a:schemeClr val="bg1">
                <a:lumMod val="75000"/>
              </a:schemeClr>
            </a:solidFill>
            <a:prstDash val="dash"/>
            <a:tailEnd type="triangle"/>
          </a:ln>
          <a:effectLst/>
        </p:spPr>
      </p:cxnSp>
      <p:cxnSp>
        <p:nvCxnSpPr>
          <p:cNvPr id="15" name="直线箭头连接符 14"/>
          <p:cNvCxnSpPr/>
          <p:nvPr/>
        </p:nvCxnSpPr>
        <p:spPr>
          <a:xfrm>
            <a:off x="1740194" y="5041329"/>
            <a:ext cx="7167471" cy="0"/>
          </a:xfrm>
          <a:prstGeom prst="straightConnector1">
            <a:avLst/>
          </a:prstGeom>
          <a:noFill/>
          <a:ln w="9525" cap="flat" cmpd="sng" algn="ctr">
            <a:solidFill>
              <a:schemeClr val="bg1">
                <a:lumMod val="75000"/>
              </a:schemeClr>
            </a:solidFill>
            <a:prstDash val="dash"/>
            <a:tailEnd type="triangle"/>
          </a:ln>
          <a:effectLst/>
        </p:spPr>
      </p:cxnSp>
      <p:sp>
        <p:nvSpPr>
          <p:cNvPr id="16" name="圆角矩形 15"/>
          <p:cNvSpPr/>
          <p:nvPr/>
        </p:nvSpPr>
        <p:spPr>
          <a:xfrm>
            <a:off x="3845002" y="1114815"/>
            <a:ext cx="731999"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凭 证 登 记</a:t>
            </a:r>
          </a:p>
        </p:txBody>
      </p:sp>
      <p:sp>
        <p:nvSpPr>
          <p:cNvPr id="17" name="椭圆 16"/>
          <p:cNvSpPr/>
          <p:nvPr/>
        </p:nvSpPr>
        <p:spPr>
          <a:xfrm>
            <a:off x="3306289" y="1091571"/>
            <a:ext cx="271655" cy="277685"/>
          </a:xfrm>
          <a:prstGeom prst="ellipse">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675" kern="0" dirty="0">
                <a:solidFill>
                  <a:prstClr val="white"/>
                </a:solidFill>
                <a:latin typeface="微软雅黑 Light" panose="020B0502040204020203" pitchFamily="34" charset="-122"/>
                <a:ea typeface="微软雅黑 Light" panose="020B0502040204020203" pitchFamily="34" charset="-122"/>
              </a:rPr>
              <a:t>开始</a:t>
            </a:r>
          </a:p>
        </p:txBody>
      </p:sp>
      <p:sp>
        <p:nvSpPr>
          <p:cNvPr id="18" name="圆角矩形 17"/>
          <p:cNvSpPr/>
          <p:nvPr/>
        </p:nvSpPr>
        <p:spPr>
          <a:xfrm>
            <a:off x="3845172" y="1542707"/>
            <a:ext cx="731658"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凭 证 审 批</a:t>
            </a:r>
          </a:p>
        </p:txBody>
      </p:sp>
      <p:sp>
        <p:nvSpPr>
          <p:cNvPr id="19" name="圆角矩形 18"/>
          <p:cNvSpPr/>
          <p:nvPr/>
        </p:nvSpPr>
        <p:spPr>
          <a:xfrm>
            <a:off x="3845172" y="2169851"/>
            <a:ext cx="731658"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凭 证 签 收</a:t>
            </a:r>
          </a:p>
        </p:txBody>
      </p:sp>
      <p:sp>
        <p:nvSpPr>
          <p:cNvPr id="20" name="圆角矩形 19"/>
          <p:cNvSpPr/>
          <p:nvPr/>
        </p:nvSpPr>
        <p:spPr>
          <a:xfrm>
            <a:off x="3845172" y="2550198"/>
            <a:ext cx="731658"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凭 证 拆</a:t>
            </a:r>
            <a:r>
              <a:rPr lang="en-US" altLang="en-US" sz="800" b="1" kern="0" dirty="0">
                <a:solidFill>
                  <a:prstClr val="white"/>
                </a:solidFill>
                <a:latin typeface="微软雅黑 Light" panose="020B0502040204020203" pitchFamily="34" charset="-122"/>
                <a:ea typeface="微软雅黑 Light" panose="020B0502040204020203" pitchFamily="34" charset="-122"/>
              </a:rPr>
              <a:t> </a:t>
            </a:r>
            <a:r>
              <a:rPr lang="zh-CN" altLang="en-US" sz="800" b="1" kern="0" dirty="0">
                <a:solidFill>
                  <a:prstClr val="white"/>
                </a:solidFill>
                <a:latin typeface="微软雅黑 Light" panose="020B0502040204020203" pitchFamily="34" charset="-122"/>
                <a:ea typeface="微软雅黑 Light" panose="020B0502040204020203" pitchFamily="34" charset="-122"/>
              </a:rPr>
              <a:t>分</a:t>
            </a:r>
          </a:p>
        </p:txBody>
      </p:sp>
      <p:sp>
        <p:nvSpPr>
          <p:cNvPr id="21" name="圆角矩形 20"/>
          <p:cNvSpPr/>
          <p:nvPr/>
        </p:nvSpPr>
        <p:spPr>
          <a:xfrm>
            <a:off x="3845172" y="3166682"/>
            <a:ext cx="731658"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凭 证 签 收</a:t>
            </a:r>
          </a:p>
        </p:txBody>
      </p:sp>
      <p:sp>
        <p:nvSpPr>
          <p:cNvPr id="22" name="圆角矩形 21"/>
          <p:cNvSpPr/>
          <p:nvPr/>
        </p:nvSpPr>
        <p:spPr>
          <a:xfrm>
            <a:off x="3840757" y="3570617"/>
            <a:ext cx="731658"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凭 证 融 资</a:t>
            </a:r>
          </a:p>
        </p:txBody>
      </p:sp>
      <p:sp>
        <p:nvSpPr>
          <p:cNvPr id="23" name="圆角矩形 22"/>
          <p:cNvSpPr/>
          <p:nvPr/>
        </p:nvSpPr>
        <p:spPr>
          <a:xfrm>
            <a:off x="3849091" y="4249559"/>
            <a:ext cx="731658"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融 资 审 批</a:t>
            </a:r>
          </a:p>
        </p:txBody>
      </p:sp>
      <p:sp>
        <p:nvSpPr>
          <p:cNvPr id="24" name="圆角矩形 23"/>
          <p:cNvSpPr/>
          <p:nvPr/>
        </p:nvSpPr>
        <p:spPr>
          <a:xfrm>
            <a:off x="3849091" y="4650369"/>
            <a:ext cx="731658"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还 款 管 理</a:t>
            </a:r>
          </a:p>
        </p:txBody>
      </p:sp>
      <p:sp>
        <p:nvSpPr>
          <p:cNvPr id="25" name="圆角矩形 24"/>
          <p:cNvSpPr/>
          <p:nvPr/>
        </p:nvSpPr>
        <p:spPr>
          <a:xfrm>
            <a:off x="7176544" y="3658316"/>
            <a:ext cx="1147037"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750" b="1" kern="0" dirty="0">
                <a:solidFill>
                  <a:prstClr val="white"/>
                </a:solidFill>
                <a:latin typeface="微软雅黑 Light" panose="020B0502040204020203" pitchFamily="34" charset="-122"/>
                <a:ea typeface="微软雅黑 Light" panose="020B0502040204020203" pitchFamily="34" charset="-122"/>
              </a:rPr>
              <a:t>还 款</a:t>
            </a:r>
            <a:r>
              <a:rPr lang="en-US" altLang="zh-CN" sz="750" b="1" kern="0" dirty="0">
                <a:solidFill>
                  <a:prstClr val="white"/>
                </a:solidFill>
                <a:latin typeface="微软雅黑 Light" panose="020B0502040204020203" pitchFamily="34" charset="-122"/>
                <a:ea typeface="微软雅黑 Light" panose="020B0502040204020203" pitchFamily="34" charset="-122"/>
              </a:rPr>
              <a:t>+</a:t>
            </a:r>
            <a:r>
              <a:rPr lang="zh-CN" altLang="en-US" sz="750" b="1" kern="0" dirty="0">
                <a:solidFill>
                  <a:prstClr val="white"/>
                </a:solidFill>
                <a:latin typeface="微软雅黑 Light" panose="020B0502040204020203" pitchFamily="34" charset="-122"/>
                <a:ea typeface="微软雅黑 Light" panose="020B0502040204020203" pitchFamily="34" charset="-122"/>
              </a:rPr>
              <a:t>支付服务费</a:t>
            </a:r>
          </a:p>
        </p:txBody>
      </p:sp>
      <p:cxnSp>
        <p:nvCxnSpPr>
          <p:cNvPr id="27" name="直线箭头连接符 26"/>
          <p:cNvCxnSpPr/>
          <p:nvPr/>
        </p:nvCxnSpPr>
        <p:spPr>
          <a:xfrm flipV="1">
            <a:off x="3577944" y="1230413"/>
            <a:ext cx="245503" cy="1"/>
          </a:xfrm>
          <a:prstGeom prst="straightConnector1">
            <a:avLst/>
          </a:prstGeom>
          <a:noFill/>
          <a:ln w="19050" cap="flat" cmpd="sng" algn="ctr">
            <a:solidFill>
              <a:srgbClr val="11478C"/>
            </a:solidFill>
            <a:prstDash val="sysDash"/>
            <a:tailEnd type="triangle"/>
          </a:ln>
          <a:effectLst/>
        </p:spPr>
      </p:cxnSp>
      <p:cxnSp>
        <p:nvCxnSpPr>
          <p:cNvPr id="28" name="直线箭头连接符 27"/>
          <p:cNvCxnSpPr>
            <a:stCxn id="16" idx="2"/>
            <a:endCxn id="18" idx="0"/>
          </p:cNvCxnSpPr>
          <p:nvPr/>
        </p:nvCxnSpPr>
        <p:spPr>
          <a:xfrm>
            <a:off x="4211001" y="1346011"/>
            <a:ext cx="0" cy="196697"/>
          </a:xfrm>
          <a:prstGeom prst="straightConnector1">
            <a:avLst/>
          </a:prstGeom>
          <a:noFill/>
          <a:ln w="19050" cap="flat" cmpd="sng" algn="ctr">
            <a:solidFill>
              <a:srgbClr val="11478C"/>
            </a:solidFill>
            <a:prstDash val="solid"/>
            <a:tailEnd type="triangle"/>
          </a:ln>
          <a:effectLst/>
        </p:spPr>
      </p:cxnSp>
      <p:cxnSp>
        <p:nvCxnSpPr>
          <p:cNvPr id="30" name="直线箭头连接符 29"/>
          <p:cNvCxnSpPr>
            <a:stCxn id="19" idx="2"/>
            <a:endCxn id="20" idx="0"/>
          </p:cNvCxnSpPr>
          <p:nvPr/>
        </p:nvCxnSpPr>
        <p:spPr>
          <a:xfrm>
            <a:off x="4211001" y="2401047"/>
            <a:ext cx="0" cy="149152"/>
          </a:xfrm>
          <a:prstGeom prst="straightConnector1">
            <a:avLst/>
          </a:prstGeom>
          <a:noFill/>
          <a:ln w="19050" cap="flat" cmpd="sng" algn="ctr">
            <a:solidFill>
              <a:srgbClr val="11478C"/>
            </a:solidFill>
            <a:prstDash val="solid"/>
            <a:tailEnd type="triangle"/>
          </a:ln>
          <a:effectLst/>
        </p:spPr>
      </p:cxnSp>
      <p:sp>
        <p:nvSpPr>
          <p:cNvPr id="37" name="圆角矩形 36"/>
          <p:cNvSpPr/>
          <p:nvPr/>
        </p:nvSpPr>
        <p:spPr>
          <a:xfrm>
            <a:off x="7176544" y="1126620"/>
            <a:ext cx="1145783"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付 款（手动）</a:t>
            </a:r>
          </a:p>
        </p:txBody>
      </p:sp>
      <p:sp>
        <p:nvSpPr>
          <p:cNvPr id="38" name="椭圆 37"/>
          <p:cNvSpPr/>
          <p:nvPr/>
        </p:nvSpPr>
        <p:spPr>
          <a:xfrm>
            <a:off x="6409519" y="1103376"/>
            <a:ext cx="271655" cy="277685"/>
          </a:xfrm>
          <a:prstGeom prst="ellipse">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675" kern="0" dirty="0">
                <a:solidFill>
                  <a:prstClr val="white"/>
                </a:solidFill>
                <a:latin typeface="微软雅黑 Light" panose="020B0502040204020203" pitchFamily="34" charset="-122"/>
                <a:ea typeface="微软雅黑 Light" panose="020B0502040204020203" pitchFamily="34" charset="-122"/>
              </a:rPr>
              <a:t>开始</a:t>
            </a:r>
          </a:p>
        </p:txBody>
      </p:sp>
      <p:sp>
        <p:nvSpPr>
          <p:cNvPr id="39" name="圆角矩形 38"/>
          <p:cNvSpPr/>
          <p:nvPr/>
        </p:nvSpPr>
        <p:spPr>
          <a:xfrm>
            <a:off x="7176543" y="2254632"/>
            <a:ext cx="1147038"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收款</a:t>
            </a:r>
            <a:r>
              <a:rPr lang="en-US" altLang="zh-CN" sz="900" b="1" kern="0" dirty="0">
                <a:solidFill>
                  <a:prstClr val="white"/>
                </a:solidFill>
                <a:latin typeface="微软雅黑 Light" panose="020B0502040204020203" pitchFamily="34" charset="-122"/>
                <a:ea typeface="微软雅黑 Light" panose="020B0502040204020203" pitchFamily="34" charset="-122"/>
              </a:rPr>
              <a:t>+</a:t>
            </a:r>
            <a:r>
              <a:rPr lang="zh-CN" altLang="en-US" sz="900" b="1" kern="0" dirty="0">
                <a:solidFill>
                  <a:prstClr val="white"/>
                </a:solidFill>
                <a:latin typeface="微软雅黑 Light" panose="020B0502040204020203" pitchFamily="34" charset="-122"/>
                <a:ea typeface="微软雅黑 Light" panose="020B0502040204020203" pitchFamily="34" charset="-122"/>
              </a:rPr>
              <a:t>付 款（自动）</a:t>
            </a:r>
          </a:p>
        </p:txBody>
      </p:sp>
      <p:sp>
        <p:nvSpPr>
          <p:cNvPr id="40" name="圆角矩形 39"/>
          <p:cNvSpPr/>
          <p:nvPr/>
        </p:nvSpPr>
        <p:spPr>
          <a:xfrm>
            <a:off x="7176543" y="3178736"/>
            <a:ext cx="1147038"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收款</a:t>
            </a:r>
            <a:r>
              <a:rPr lang="en-US" altLang="zh-CN" sz="900" b="1" kern="0" dirty="0">
                <a:solidFill>
                  <a:prstClr val="white"/>
                </a:solidFill>
                <a:latin typeface="微软雅黑 Light" panose="020B0502040204020203" pitchFamily="34" charset="-122"/>
                <a:ea typeface="微软雅黑 Light" panose="020B0502040204020203" pitchFamily="34" charset="-122"/>
              </a:rPr>
              <a:t>+</a:t>
            </a:r>
            <a:r>
              <a:rPr lang="zh-CN" altLang="en-US" sz="900" b="1" kern="0" dirty="0">
                <a:solidFill>
                  <a:prstClr val="white"/>
                </a:solidFill>
                <a:latin typeface="微软雅黑 Light" panose="020B0502040204020203" pitchFamily="34" charset="-122"/>
                <a:ea typeface="微软雅黑 Light" panose="020B0502040204020203" pitchFamily="34" charset="-122"/>
              </a:rPr>
              <a:t>付 款</a:t>
            </a:r>
            <a:r>
              <a:rPr lang="en-US" altLang="zh-CN" sz="900" b="1" kern="0" dirty="0">
                <a:solidFill>
                  <a:prstClr val="white"/>
                </a:solidFill>
                <a:latin typeface="微软雅黑 Light" panose="020B0502040204020203" pitchFamily="34" charset="-122"/>
                <a:ea typeface="微软雅黑 Light" panose="020B0502040204020203" pitchFamily="34" charset="-122"/>
              </a:rPr>
              <a:t>(</a:t>
            </a:r>
            <a:r>
              <a:rPr lang="zh-CN" altLang="en-US" sz="900" b="1" kern="0" dirty="0">
                <a:solidFill>
                  <a:prstClr val="white"/>
                </a:solidFill>
                <a:latin typeface="微软雅黑 Light" panose="020B0502040204020203" pitchFamily="34" charset="-122"/>
                <a:ea typeface="微软雅黑 Light" panose="020B0502040204020203" pitchFamily="34" charset="-122"/>
              </a:rPr>
              <a:t>自动</a:t>
            </a:r>
            <a:r>
              <a:rPr lang="en-US" altLang="zh-CN" sz="900" b="1" kern="0" dirty="0">
                <a:solidFill>
                  <a:prstClr val="white"/>
                </a:solidFill>
                <a:latin typeface="微软雅黑 Light" panose="020B0502040204020203" pitchFamily="34" charset="-122"/>
                <a:ea typeface="微软雅黑 Light" panose="020B0502040204020203" pitchFamily="34" charset="-122"/>
              </a:rPr>
              <a:t>)</a:t>
            </a:r>
            <a:endParaRPr lang="zh-CN" altLang="en-US" sz="900" b="1" kern="0" dirty="0">
              <a:solidFill>
                <a:prstClr val="white"/>
              </a:solidFill>
              <a:latin typeface="微软雅黑 Light" panose="020B0502040204020203" pitchFamily="34" charset="-122"/>
              <a:ea typeface="微软雅黑 Light" panose="020B0502040204020203" pitchFamily="34" charset="-122"/>
            </a:endParaRPr>
          </a:p>
        </p:txBody>
      </p:sp>
      <p:cxnSp>
        <p:nvCxnSpPr>
          <p:cNvPr id="41" name="直线箭头连接符 40"/>
          <p:cNvCxnSpPr>
            <a:endCxn id="37" idx="1"/>
          </p:cNvCxnSpPr>
          <p:nvPr/>
        </p:nvCxnSpPr>
        <p:spPr>
          <a:xfrm flipV="1">
            <a:off x="6681174" y="1242218"/>
            <a:ext cx="495370" cy="2"/>
          </a:xfrm>
          <a:prstGeom prst="straightConnector1">
            <a:avLst/>
          </a:prstGeom>
          <a:noFill/>
          <a:ln w="19050" cap="flat" cmpd="sng" algn="ctr">
            <a:solidFill>
              <a:srgbClr val="11478C"/>
            </a:solidFill>
            <a:prstDash val="dash"/>
            <a:tailEnd type="triangle"/>
          </a:ln>
          <a:effectLst/>
        </p:spPr>
      </p:cxnSp>
      <p:sp>
        <p:nvSpPr>
          <p:cNvPr id="45" name="文本框 44"/>
          <p:cNvSpPr txBox="1"/>
          <p:nvPr/>
        </p:nvSpPr>
        <p:spPr>
          <a:xfrm>
            <a:off x="3637976" y="1788187"/>
            <a:ext cx="649722" cy="212090"/>
          </a:xfrm>
          <a:prstGeom prst="rect">
            <a:avLst/>
          </a:prstGeom>
          <a:noFill/>
        </p:spPr>
        <p:txBody>
          <a:bodyPr wrap="square" rtlCol="0">
            <a:spAutoFit/>
          </a:bodyPr>
          <a:lstStyle/>
          <a:p>
            <a:pPr algn="ctr" defTabSz="685800" eaLnBrk="1" fontAlgn="auto" hangingPunct="1">
              <a:spcBef>
                <a:spcPts val="0"/>
              </a:spcBef>
              <a:spcAft>
                <a:spcPts val="0"/>
              </a:spcAft>
            </a:pPr>
            <a:r>
              <a:rPr lang="en-US" altLang="zh-CN" sz="790" b="1" dirty="0">
                <a:solidFill>
                  <a:prstClr val="white">
                    <a:lumMod val="50000"/>
                  </a:prstClr>
                </a:solidFill>
                <a:latin typeface="微软雅黑 Light" panose="020B0502040204020203" pitchFamily="34" charset="-122"/>
                <a:ea typeface="微软雅黑 Light" panose="020B0502040204020203" pitchFamily="34" charset="-122"/>
                <a:cs typeface="微软雅黑 Light" panose="020B0502040204020203" pitchFamily="34" charset="-122"/>
                <a:sym typeface="Arial" panose="020B0604020202020204" pitchFamily="34" charset="0"/>
              </a:rPr>
              <a:t>1</a:t>
            </a:r>
            <a:r>
              <a:rPr lang="en-US" altLang="en-US" sz="790" b="1" dirty="0">
                <a:solidFill>
                  <a:prstClr val="white">
                    <a:lumMod val="50000"/>
                  </a:prstClr>
                </a:solidFill>
                <a:latin typeface="微软雅黑 Light" panose="020B0502040204020203" pitchFamily="34" charset="-122"/>
                <a:ea typeface="微软雅黑 Light" panose="020B0502040204020203" pitchFamily="34" charset="-122"/>
                <a:cs typeface="微软雅黑 Light" panose="020B0502040204020203" pitchFamily="34" charset="-122"/>
                <a:sym typeface="Arial" panose="020B0604020202020204" pitchFamily="34" charset="0"/>
              </a:rPr>
              <a:t>000W</a:t>
            </a:r>
            <a:endParaRPr lang="zh-CN" altLang="en-US" sz="790" b="1" dirty="0">
              <a:solidFill>
                <a:prstClr val="white">
                  <a:lumMod val="50000"/>
                </a:prstClr>
              </a:solidFill>
              <a:latin typeface="微软雅黑 Light" panose="020B0502040204020203" pitchFamily="34" charset="-122"/>
              <a:ea typeface="微软雅黑 Light" panose="020B0502040204020203" pitchFamily="34" charset="-122"/>
              <a:cs typeface="微软雅黑 Light" panose="020B0502040204020203" pitchFamily="34" charset="-122"/>
              <a:sym typeface="Arial" panose="020B0604020202020204" pitchFamily="34" charset="0"/>
            </a:endParaRPr>
          </a:p>
        </p:txBody>
      </p:sp>
      <p:sp>
        <p:nvSpPr>
          <p:cNvPr id="46" name="文本框 45"/>
          <p:cNvSpPr txBox="1"/>
          <p:nvPr/>
        </p:nvSpPr>
        <p:spPr>
          <a:xfrm>
            <a:off x="3319266" y="2180292"/>
            <a:ext cx="491089"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zh-CN" sz="790" dirty="0">
                <a:solidFill>
                  <a:prstClr val="white">
                    <a:lumMod val="50000"/>
                  </a:prstClr>
                </a:solidFill>
                <a:sym typeface="Arial" panose="020B0604020202020204" pitchFamily="34" charset="0"/>
              </a:rPr>
              <a:t>1</a:t>
            </a:r>
            <a:r>
              <a:rPr lang="en-US" altLang="en-US" sz="790" dirty="0">
                <a:solidFill>
                  <a:prstClr val="white">
                    <a:lumMod val="50000"/>
                  </a:prstClr>
                </a:solidFill>
                <a:sym typeface="Arial" panose="020B0604020202020204" pitchFamily="34" charset="0"/>
              </a:rPr>
              <a:t>000W</a:t>
            </a:r>
            <a:endParaRPr lang="zh-CN" altLang="en-US" sz="790" dirty="0">
              <a:solidFill>
                <a:prstClr val="white">
                  <a:lumMod val="50000"/>
                </a:prstClr>
              </a:solidFill>
              <a:sym typeface="Arial" panose="020B0604020202020204" pitchFamily="34" charset="0"/>
            </a:endParaRPr>
          </a:p>
        </p:txBody>
      </p:sp>
      <p:sp>
        <p:nvSpPr>
          <p:cNvPr id="47" name="文本框 46"/>
          <p:cNvSpPr txBox="1"/>
          <p:nvPr/>
        </p:nvSpPr>
        <p:spPr>
          <a:xfrm>
            <a:off x="3747039" y="2837174"/>
            <a:ext cx="491089"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600W</a:t>
            </a:r>
            <a:endParaRPr lang="zh-CN" altLang="en-US" sz="790" dirty="0">
              <a:solidFill>
                <a:prstClr val="white">
                  <a:lumMod val="50000"/>
                </a:prstClr>
              </a:solidFill>
              <a:sym typeface="Arial" panose="020B0604020202020204" pitchFamily="34" charset="0"/>
            </a:endParaRPr>
          </a:p>
        </p:txBody>
      </p:sp>
      <p:sp>
        <p:nvSpPr>
          <p:cNvPr id="48" name="文本框 47"/>
          <p:cNvSpPr txBox="1"/>
          <p:nvPr/>
        </p:nvSpPr>
        <p:spPr>
          <a:xfrm>
            <a:off x="3399795" y="3215517"/>
            <a:ext cx="491089"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600W</a:t>
            </a:r>
            <a:endParaRPr lang="zh-CN" altLang="en-US" sz="790" dirty="0">
              <a:solidFill>
                <a:prstClr val="white">
                  <a:lumMod val="50000"/>
                </a:prstClr>
              </a:solidFill>
              <a:sym typeface="Arial" panose="020B0604020202020204" pitchFamily="34" charset="0"/>
            </a:endParaRPr>
          </a:p>
        </p:txBody>
      </p:sp>
      <p:sp>
        <p:nvSpPr>
          <p:cNvPr id="49" name="文本框 48"/>
          <p:cNvSpPr txBox="1"/>
          <p:nvPr/>
        </p:nvSpPr>
        <p:spPr>
          <a:xfrm>
            <a:off x="3783038" y="3873734"/>
            <a:ext cx="491089"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400W</a:t>
            </a:r>
            <a:endParaRPr lang="zh-CN" altLang="en-US" sz="790" dirty="0">
              <a:solidFill>
                <a:prstClr val="white">
                  <a:lumMod val="50000"/>
                </a:prstClr>
              </a:solidFill>
              <a:sym typeface="Arial" panose="020B0604020202020204" pitchFamily="34" charset="0"/>
            </a:endParaRPr>
          </a:p>
        </p:txBody>
      </p:sp>
      <p:sp>
        <p:nvSpPr>
          <p:cNvPr id="50" name="文本框 49"/>
          <p:cNvSpPr txBox="1"/>
          <p:nvPr/>
        </p:nvSpPr>
        <p:spPr>
          <a:xfrm>
            <a:off x="3347361" y="4224597"/>
            <a:ext cx="491089"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400W</a:t>
            </a:r>
            <a:endParaRPr lang="zh-CN" altLang="en-US" sz="790" dirty="0">
              <a:solidFill>
                <a:prstClr val="white">
                  <a:lumMod val="50000"/>
                </a:prstClr>
              </a:solidFill>
              <a:sym typeface="Arial" panose="020B0604020202020204" pitchFamily="34" charset="0"/>
            </a:endParaRPr>
          </a:p>
        </p:txBody>
      </p:sp>
      <p:sp>
        <p:nvSpPr>
          <p:cNvPr id="51" name="文本框 50"/>
          <p:cNvSpPr txBox="1"/>
          <p:nvPr/>
        </p:nvSpPr>
        <p:spPr>
          <a:xfrm>
            <a:off x="6536875" y="1506356"/>
            <a:ext cx="595206"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zh-CN" sz="790" dirty="0">
                <a:solidFill>
                  <a:prstClr val="white">
                    <a:lumMod val="50000"/>
                  </a:prstClr>
                </a:solidFill>
                <a:sym typeface="Arial" panose="020B0604020202020204" pitchFamily="34" charset="0"/>
              </a:rPr>
              <a:t>-1</a:t>
            </a:r>
            <a:r>
              <a:rPr lang="en-US" altLang="en-US" sz="790" dirty="0">
                <a:solidFill>
                  <a:prstClr val="white">
                    <a:lumMod val="50000"/>
                  </a:prstClr>
                </a:solidFill>
                <a:sym typeface="Arial" panose="020B0604020202020204" pitchFamily="34" charset="0"/>
              </a:rPr>
              <a:t>000W</a:t>
            </a:r>
            <a:endParaRPr lang="zh-CN" altLang="en-US" sz="790" dirty="0">
              <a:solidFill>
                <a:prstClr val="white">
                  <a:lumMod val="50000"/>
                </a:prstClr>
              </a:solidFill>
              <a:sym typeface="Arial" panose="020B0604020202020204" pitchFamily="34" charset="0"/>
            </a:endParaRPr>
          </a:p>
        </p:txBody>
      </p:sp>
      <p:sp>
        <p:nvSpPr>
          <p:cNvPr id="52" name="文本框 51"/>
          <p:cNvSpPr txBox="1"/>
          <p:nvPr/>
        </p:nvSpPr>
        <p:spPr>
          <a:xfrm>
            <a:off x="6556112" y="2210559"/>
            <a:ext cx="563781"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zh-CN" sz="790" dirty="0">
                <a:solidFill>
                  <a:prstClr val="white">
                    <a:lumMod val="50000"/>
                  </a:prstClr>
                </a:solidFill>
                <a:sym typeface="Arial" panose="020B0604020202020204" pitchFamily="34" charset="0"/>
              </a:rPr>
              <a:t>+1</a:t>
            </a:r>
            <a:r>
              <a:rPr lang="en-US" altLang="en-US" sz="790" dirty="0">
                <a:solidFill>
                  <a:prstClr val="white">
                    <a:lumMod val="50000"/>
                  </a:prstClr>
                </a:solidFill>
                <a:sym typeface="Arial" panose="020B0604020202020204" pitchFamily="34" charset="0"/>
              </a:rPr>
              <a:t>000W</a:t>
            </a:r>
            <a:endParaRPr lang="zh-CN" altLang="en-US" sz="790" dirty="0">
              <a:solidFill>
                <a:prstClr val="white">
                  <a:lumMod val="50000"/>
                </a:prstClr>
              </a:solidFill>
              <a:sym typeface="Arial" panose="020B0604020202020204" pitchFamily="34" charset="0"/>
            </a:endParaRPr>
          </a:p>
        </p:txBody>
      </p:sp>
      <p:sp>
        <p:nvSpPr>
          <p:cNvPr id="53" name="文本框 52"/>
          <p:cNvSpPr txBox="1"/>
          <p:nvPr/>
        </p:nvSpPr>
        <p:spPr>
          <a:xfrm>
            <a:off x="6601792" y="2421123"/>
            <a:ext cx="491089" cy="333375"/>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-600W</a:t>
            </a:r>
            <a:endParaRPr lang="zh-CN" altLang="en-US" sz="790" dirty="0">
              <a:solidFill>
                <a:prstClr val="white">
                  <a:lumMod val="50000"/>
                </a:prstClr>
              </a:solidFill>
              <a:sym typeface="Arial" panose="020B0604020202020204" pitchFamily="34" charset="0"/>
            </a:endParaRPr>
          </a:p>
        </p:txBody>
      </p:sp>
      <p:sp>
        <p:nvSpPr>
          <p:cNvPr id="55" name="文本框 54"/>
          <p:cNvSpPr txBox="1"/>
          <p:nvPr/>
        </p:nvSpPr>
        <p:spPr>
          <a:xfrm>
            <a:off x="6594766" y="3687577"/>
            <a:ext cx="491089" cy="333375"/>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-350W</a:t>
            </a:r>
            <a:endParaRPr lang="zh-CN" altLang="en-US" sz="790" dirty="0">
              <a:solidFill>
                <a:prstClr val="white">
                  <a:lumMod val="50000"/>
                </a:prstClr>
              </a:solidFill>
              <a:sym typeface="Arial" panose="020B0604020202020204" pitchFamily="34" charset="0"/>
            </a:endParaRPr>
          </a:p>
        </p:txBody>
      </p:sp>
      <p:pic>
        <p:nvPicPr>
          <p:cNvPr id="56" name="图片 55"/>
          <p:cNvPicPr>
            <a:picLocks noChangeAspect="1"/>
          </p:cNvPicPr>
          <p:nvPr/>
        </p:nvPicPr>
        <p:blipFill>
          <a:blip r:embed="rId3" cstate="screen">
            <a:duotone>
              <a:prstClr val="black"/>
              <a:schemeClr val="accent6">
                <a:tint val="45000"/>
                <a:satMod val="400000"/>
              </a:schemeClr>
            </a:duotone>
          </a:blip>
          <a:stretch>
            <a:fillRect/>
          </a:stretch>
        </p:blipFill>
        <p:spPr>
          <a:xfrm>
            <a:off x="3411631" y="1676883"/>
            <a:ext cx="311005" cy="291664"/>
          </a:xfrm>
          <a:prstGeom prst="rect">
            <a:avLst/>
          </a:prstGeom>
        </p:spPr>
      </p:pic>
      <p:pic>
        <p:nvPicPr>
          <p:cNvPr id="57" name="图片 56"/>
          <p:cNvPicPr>
            <a:picLocks noChangeAspect="1"/>
          </p:cNvPicPr>
          <p:nvPr/>
        </p:nvPicPr>
        <p:blipFill>
          <a:blip r:embed="rId3" cstate="screen">
            <a:duotone>
              <a:prstClr val="black"/>
              <a:schemeClr val="accent6">
                <a:tint val="45000"/>
                <a:satMod val="400000"/>
              </a:schemeClr>
            </a:duotone>
          </a:blip>
          <a:stretch>
            <a:fillRect/>
          </a:stretch>
        </p:blipFill>
        <p:spPr>
          <a:xfrm>
            <a:off x="3072471" y="2102101"/>
            <a:ext cx="311005" cy="291664"/>
          </a:xfrm>
          <a:prstGeom prst="rect">
            <a:avLst/>
          </a:prstGeom>
        </p:spPr>
      </p:pic>
      <p:pic>
        <p:nvPicPr>
          <p:cNvPr id="60" name="图片 59"/>
          <p:cNvPicPr>
            <a:picLocks noChangeAspect="1"/>
          </p:cNvPicPr>
          <p:nvPr/>
        </p:nvPicPr>
        <p:blipFill>
          <a:blip r:embed="rId4" cstate="screen">
            <a:duotone>
              <a:prstClr val="black"/>
              <a:schemeClr val="accent6">
                <a:tint val="45000"/>
                <a:satMod val="400000"/>
              </a:schemeClr>
            </a:duotone>
          </a:blip>
          <a:stretch>
            <a:fillRect/>
          </a:stretch>
        </p:blipFill>
        <p:spPr>
          <a:xfrm>
            <a:off x="6480818" y="1506356"/>
            <a:ext cx="149620" cy="162353"/>
          </a:xfrm>
          <a:prstGeom prst="rect">
            <a:avLst/>
          </a:prstGeom>
        </p:spPr>
      </p:pic>
      <p:pic>
        <p:nvPicPr>
          <p:cNvPr id="61" name="图片 60"/>
          <p:cNvPicPr>
            <a:picLocks noChangeAspect="1"/>
          </p:cNvPicPr>
          <p:nvPr/>
        </p:nvPicPr>
        <p:blipFill>
          <a:blip r:embed="rId3" cstate="screen">
            <a:duotone>
              <a:prstClr val="black"/>
              <a:srgbClr val="D9C3A5">
                <a:tint val="50000"/>
                <a:satMod val="180000"/>
              </a:srgbClr>
            </a:duotone>
          </a:blip>
          <a:stretch>
            <a:fillRect/>
          </a:stretch>
        </p:blipFill>
        <p:spPr>
          <a:xfrm>
            <a:off x="3508935" y="2752507"/>
            <a:ext cx="311005" cy="291664"/>
          </a:xfrm>
          <a:prstGeom prst="rect">
            <a:avLst/>
          </a:prstGeom>
        </p:spPr>
      </p:pic>
      <p:pic>
        <p:nvPicPr>
          <p:cNvPr id="62" name="图片 61"/>
          <p:cNvPicPr>
            <a:picLocks noChangeAspect="1"/>
          </p:cNvPicPr>
          <p:nvPr/>
        </p:nvPicPr>
        <p:blipFill>
          <a:blip r:embed="rId3" cstate="screen">
            <a:duotone>
              <a:prstClr val="black"/>
              <a:srgbClr val="D9C3A5">
                <a:tint val="50000"/>
                <a:satMod val="180000"/>
              </a:srgbClr>
            </a:duotone>
          </a:blip>
          <a:stretch>
            <a:fillRect/>
          </a:stretch>
        </p:blipFill>
        <p:spPr>
          <a:xfrm>
            <a:off x="3100668" y="3142197"/>
            <a:ext cx="311005" cy="291664"/>
          </a:xfrm>
          <a:prstGeom prst="rect">
            <a:avLst/>
          </a:prstGeom>
        </p:spPr>
      </p:pic>
      <p:pic>
        <p:nvPicPr>
          <p:cNvPr id="63" name="图片 62"/>
          <p:cNvPicPr>
            <a:picLocks noChangeAspect="1"/>
          </p:cNvPicPr>
          <p:nvPr/>
        </p:nvPicPr>
        <p:blipFill>
          <a:blip r:embed="rId3" cstate="screen">
            <a:duotone>
              <a:prstClr val="black"/>
              <a:schemeClr val="tx2">
                <a:tint val="45000"/>
                <a:satMod val="400000"/>
              </a:schemeClr>
            </a:duotone>
          </a:blip>
          <a:stretch>
            <a:fillRect/>
          </a:stretch>
        </p:blipFill>
        <p:spPr>
          <a:xfrm>
            <a:off x="3539573" y="3764264"/>
            <a:ext cx="311005" cy="291664"/>
          </a:xfrm>
          <a:prstGeom prst="rect">
            <a:avLst/>
          </a:prstGeom>
        </p:spPr>
      </p:pic>
      <p:pic>
        <p:nvPicPr>
          <p:cNvPr id="64" name="图片 63"/>
          <p:cNvPicPr>
            <a:picLocks noChangeAspect="1"/>
          </p:cNvPicPr>
          <p:nvPr/>
        </p:nvPicPr>
        <p:blipFill>
          <a:blip r:embed="rId3" cstate="screen">
            <a:duotone>
              <a:prstClr val="black"/>
              <a:schemeClr val="tx2">
                <a:tint val="45000"/>
                <a:satMod val="400000"/>
              </a:schemeClr>
            </a:duotone>
          </a:blip>
          <a:stretch>
            <a:fillRect/>
          </a:stretch>
        </p:blipFill>
        <p:spPr>
          <a:xfrm>
            <a:off x="3108328" y="4140036"/>
            <a:ext cx="311005" cy="291664"/>
          </a:xfrm>
          <a:prstGeom prst="rect">
            <a:avLst/>
          </a:prstGeom>
        </p:spPr>
      </p:pic>
      <p:sp>
        <p:nvSpPr>
          <p:cNvPr id="67" name="圆角矩形 66"/>
          <p:cNvSpPr/>
          <p:nvPr/>
        </p:nvSpPr>
        <p:spPr>
          <a:xfrm>
            <a:off x="5541669" y="3559066"/>
            <a:ext cx="754769" cy="225788"/>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贷款接收</a:t>
            </a:r>
          </a:p>
        </p:txBody>
      </p:sp>
      <p:cxnSp>
        <p:nvCxnSpPr>
          <p:cNvPr id="74" name="肘形连接符 73"/>
          <p:cNvCxnSpPr>
            <a:stCxn id="23" idx="3"/>
            <a:endCxn id="67" idx="2"/>
          </p:cNvCxnSpPr>
          <p:nvPr/>
        </p:nvCxnSpPr>
        <p:spPr>
          <a:xfrm flipV="1">
            <a:off x="4580748" y="3784854"/>
            <a:ext cx="1338305" cy="580303"/>
          </a:xfrm>
          <a:prstGeom prst="bentConnector2">
            <a:avLst/>
          </a:prstGeom>
          <a:noFill/>
          <a:ln w="19050" cap="flat" cmpd="sng" algn="ctr">
            <a:solidFill>
              <a:srgbClr val="11478C"/>
            </a:solidFill>
            <a:prstDash val="solid"/>
            <a:tailEnd type="triangle"/>
          </a:ln>
          <a:effectLst/>
        </p:spPr>
      </p:cxnSp>
      <p:sp>
        <p:nvSpPr>
          <p:cNvPr id="78" name="文本框 77"/>
          <p:cNvSpPr txBox="1"/>
          <p:nvPr/>
        </p:nvSpPr>
        <p:spPr>
          <a:xfrm>
            <a:off x="5753840" y="3341035"/>
            <a:ext cx="491089"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350W</a:t>
            </a:r>
            <a:endParaRPr lang="zh-CN" altLang="en-US" sz="790" dirty="0">
              <a:solidFill>
                <a:prstClr val="white">
                  <a:lumMod val="50000"/>
                </a:prstClr>
              </a:solidFill>
              <a:sym typeface="Arial" panose="020B0604020202020204" pitchFamily="34" charset="0"/>
            </a:endParaRPr>
          </a:p>
        </p:txBody>
      </p:sp>
      <p:cxnSp>
        <p:nvCxnSpPr>
          <p:cNvPr id="59" name="直接箭头连接符 58"/>
          <p:cNvCxnSpPr>
            <a:stCxn id="18" idx="2"/>
            <a:endCxn id="19" idx="0"/>
          </p:cNvCxnSpPr>
          <p:nvPr/>
        </p:nvCxnSpPr>
        <p:spPr>
          <a:xfrm>
            <a:off x="4211001" y="1773902"/>
            <a:ext cx="0" cy="395949"/>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4820638" y="2600256"/>
            <a:ext cx="738132"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400W(</a:t>
            </a:r>
            <a:r>
              <a:rPr lang="zh-CN" altLang="en-US" sz="790" dirty="0">
                <a:solidFill>
                  <a:prstClr val="white">
                    <a:lumMod val="50000"/>
                  </a:prstClr>
                </a:solidFill>
                <a:sym typeface="Arial" panose="020B0604020202020204" pitchFamily="34" charset="0"/>
              </a:rPr>
              <a:t>留</a:t>
            </a:r>
            <a:r>
              <a:rPr lang="en-US" altLang="en-US" sz="790" dirty="0">
                <a:solidFill>
                  <a:prstClr val="white">
                    <a:lumMod val="50000"/>
                  </a:prstClr>
                </a:solidFill>
                <a:sym typeface="Arial" panose="020B0604020202020204" pitchFamily="34" charset="0"/>
              </a:rPr>
              <a:t>)</a:t>
            </a:r>
            <a:endParaRPr lang="zh-CN" altLang="en-US" sz="790" dirty="0">
              <a:solidFill>
                <a:prstClr val="white">
                  <a:lumMod val="50000"/>
                </a:prstClr>
              </a:solidFill>
              <a:sym typeface="Arial" panose="020B0604020202020204" pitchFamily="34" charset="0"/>
            </a:endParaRPr>
          </a:p>
        </p:txBody>
      </p:sp>
      <p:pic>
        <p:nvPicPr>
          <p:cNvPr id="83" name="图片 82"/>
          <p:cNvPicPr>
            <a:picLocks noChangeAspect="1"/>
          </p:cNvPicPr>
          <p:nvPr/>
        </p:nvPicPr>
        <p:blipFill>
          <a:blip r:embed="rId5" cstate="print">
            <a:duotone>
              <a:prstClr val="black"/>
              <a:srgbClr val="D9C3A5">
                <a:tint val="50000"/>
                <a:satMod val="180000"/>
              </a:srgbClr>
            </a:duotone>
          </a:blip>
          <a:stretch>
            <a:fillRect/>
          </a:stretch>
        </p:blipFill>
        <p:spPr>
          <a:xfrm>
            <a:off x="4641787" y="2525930"/>
            <a:ext cx="293346" cy="275104"/>
          </a:xfrm>
          <a:prstGeom prst="rect">
            <a:avLst/>
          </a:prstGeom>
        </p:spPr>
      </p:pic>
      <p:cxnSp>
        <p:nvCxnSpPr>
          <p:cNvPr id="84" name="直接箭头连接符 83"/>
          <p:cNvCxnSpPr>
            <a:stCxn id="20" idx="2"/>
            <a:endCxn id="21" idx="0"/>
          </p:cNvCxnSpPr>
          <p:nvPr/>
        </p:nvCxnSpPr>
        <p:spPr>
          <a:xfrm>
            <a:off x="4211001" y="2781394"/>
            <a:ext cx="0" cy="385289"/>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p:cNvCxnSpPr>
            <a:stCxn id="21" idx="2"/>
            <a:endCxn id="22" idx="0"/>
          </p:cNvCxnSpPr>
          <p:nvPr/>
        </p:nvCxnSpPr>
        <p:spPr>
          <a:xfrm flipH="1">
            <a:off x="4206586" y="3397878"/>
            <a:ext cx="4415" cy="172739"/>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87" name="文本框 86"/>
          <p:cNvSpPr txBox="1"/>
          <p:nvPr/>
        </p:nvSpPr>
        <p:spPr>
          <a:xfrm>
            <a:off x="4847651" y="3602982"/>
            <a:ext cx="738132"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200W(</a:t>
            </a:r>
            <a:r>
              <a:rPr lang="zh-CN" altLang="en-US" sz="790" dirty="0">
                <a:solidFill>
                  <a:prstClr val="white">
                    <a:lumMod val="50000"/>
                  </a:prstClr>
                </a:solidFill>
                <a:sym typeface="Arial" panose="020B0604020202020204" pitchFamily="34" charset="0"/>
              </a:rPr>
              <a:t>留</a:t>
            </a:r>
            <a:r>
              <a:rPr lang="en-US" altLang="en-US" sz="790" dirty="0">
                <a:solidFill>
                  <a:prstClr val="white">
                    <a:lumMod val="50000"/>
                  </a:prstClr>
                </a:solidFill>
                <a:sym typeface="Arial" panose="020B0604020202020204" pitchFamily="34" charset="0"/>
              </a:rPr>
              <a:t>)</a:t>
            </a:r>
            <a:endParaRPr lang="zh-CN" altLang="en-US" sz="790" dirty="0">
              <a:solidFill>
                <a:prstClr val="white">
                  <a:lumMod val="50000"/>
                </a:prstClr>
              </a:solidFill>
              <a:sym typeface="Arial" panose="020B0604020202020204" pitchFamily="34" charset="0"/>
            </a:endParaRPr>
          </a:p>
        </p:txBody>
      </p:sp>
      <p:pic>
        <p:nvPicPr>
          <p:cNvPr id="88" name="图片 87"/>
          <p:cNvPicPr>
            <a:picLocks noChangeAspect="1"/>
          </p:cNvPicPr>
          <p:nvPr/>
        </p:nvPicPr>
        <p:blipFill>
          <a:blip r:embed="rId6" cstate="print">
            <a:duotone>
              <a:prstClr val="black"/>
              <a:srgbClr val="D9C3A5">
                <a:tint val="50000"/>
                <a:satMod val="180000"/>
              </a:srgbClr>
            </a:duotone>
          </a:blip>
          <a:stretch>
            <a:fillRect/>
          </a:stretch>
        </p:blipFill>
        <p:spPr>
          <a:xfrm>
            <a:off x="4688330" y="3545383"/>
            <a:ext cx="253989" cy="238194"/>
          </a:xfrm>
          <a:prstGeom prst="rect">
            <a:avLst/>
          </a:prstGeom>
        </p:spPr>
      </p:pic>
      <p:cxnSp>
        <p:nvCxnSpPr>
          <p:cNvPr id="95" name="直接箭头连接符 94"/>
          <p:cNvCxnSpPr>
            <a:stCxn id="22" idx="2"/>
            <a:endCxn id="23" idx="0"/>
          </p:cNvCxnSpPr>
          <p:nvPr/>
        </p:nvCxnSpPr>
        <p:spPr>
          <a:xfrm>
            <a:off x="4206586" y="3801812"/>
            <a:ext cx="8333" cy="447748"/>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a:stCxn id="23" idx="2"/>
            <a:endCxn id="24" idx="0"/>
          </p:cNvCxnSpPr>
          <p:nvPr/>
        </p:nvCxnSpPr>
        <p:spPr>
          <a:xfrm>
            <a:off x="4214920" y="4480755"/>
            <a:ext cx="0" cy="169615"/>
          </a:xfrm>
          <a:prstGeom prst="straightConnector1">
            <a:avLst/>
          </a:prstGeom>
          <a:ln w="19050">
            <a:solidFill>
              <a:srgbClr val="FDAC1F"/>
            </a:solidFill>
            <a:prstDash val="solid"/>
            <a:tailEnd type="triangle"/>
          </a:ln>
        </p:spPr>
        <p:style>
          <a:lnRef idx="1">
            <a:schemeClr val="accent1"/>
          </a:lnRef>
          <a:fillRef idx="0">
            <a:schemeClr val="accent1"/>
          </a:fillRef>
          <a:effectRef idx="0">
            <a:schemeClr val="accent1"/>
          </a:effectRef>
          <a:fontRef idx="minor">
            <a:schemeClr val="tx1"/>
          </a:fontRef>
        </p:style>
      </p:cxnSp>
      <p:pic>
        <p:nvPicPr>
          <p:cNvPr id="107" name="图片 106"/>
          <p:cNvPicPr>
            <a:picLocks noChangeAspect="1"/>
          </p:cNvPicPr>
          <p:nvPr/>
        </p:nvPicPr>
        <p:blipFill>
          <a:blip r:embed="rId4" cstate="screen">
            <a:duotone>
              <a:prstClr val="black"/>
              <a:schemeClr val="accent6">
                <a:tint val="45000"/>
                <a:satMod val="400000"/>
              </a:schemeClr>
            </a:duotone>
          </a:blip>
          <a:stretch>
            <a:fillRect/>
          </a:stretch>
        </p:blipFill>
        <p:spPr>
          <a:xfrm>
            <a:off x="6495366" y="2179820"/>
            <a:ext cx="149620" cy="162353"/>
          </a:xfrm>
          <a:prstGeom prst="rect">
            <a:avLst/>
          </a:prstGeom>
        </p:spPr>
      </p:pic>
      <p:pic>
        <p:nvPicPr>
          <p:cNvPr id="108" name="图片 107"/>
          <p:cNvPicPr>
            <a:picLocks noChangeAspect="1"/>
          </p:cNvPicPr>
          <p:nvPr/>
        </p:nvPicPr>
        <p:blipFill>
          <a:blip r:embed="rId4" cstate="screen">
            <a:duotone>
              <a:prstClr val="black"/>
              <a:schemeClr val="accent6">
                <a:tint val="45000"/>
                <a:satMod val="400000"/>
              </a:schemeClr>
            </a:duotone>
          </a:blip>
          <a:stretch>
            <a:fillRect/>
          </a:stretch>
        </p:blipFill>
        <p:spPr>
          <a:xfrm>
            <a:off x="6495366" y="2430149"/>
            <a:ext cx="149620" cy="162353"/>
          </a:xfrm>
          <a:prstGeom prst="rect">
            <a:avLst/>
          </a:prstGeom>
        </p:spPr>
      </p:pic>
      <p:pic>
        <p:nvPicPr>
          <p:cNvPr id="109" name="图片 108"/>
          <p:cNvPicPr>
            <a:picLocks noChangeAspect="1"/>
          </p:cNvPicPr>
          <p:nvPr/>
        </p:nvPicPr>
        <p:blipFill>
          <a:blip r:embed="rId4" cstate="screen">
            <a:duotone>
              <a:prstClr val="black"/>
              <a:schemeClr val="accent6">
                <a:tint val="45000"/>
                <a:satMod val="400000"/>
              </a:schemeClr>
            </a:duotone>
          </a:blip>
          <a:stretch>
            <a:fillRect/>
          </a:stretch>
        </p:blipFill>
        <p:spPr>
          <a:xfrm>
            <a:off x="5721771" y="3338068"/>
            <a:ext cx="149620" cy="162353"/>
          </a:xfrm>
          <a:prstGeom prst="rect">
            <a:avLst/>
          </a:prstGeom>
        </p:spPr>
      </p:pic>
      <p:cxnSp>
        <p:nvCxnSpPr>
          <p:cNvPr id="110" name="直线箭头连接符 43"/>
          <p:cNvCxnSpPr>
            <a:stCxn id="37" idx="2"/>
            <a:endCxn id="39" idx="0"/>
          </p:cNvCxnSpPr>
          <p:nvPr/>
        </p:nvCxnSpPr>
        <p:spPr>
          <a:xfrm>
            <a:off x="7749435" y="1357815"/>
            <a:ext cx="627" cy="896817"/>
          </a:xfrm>
          <a:prstGeom prst="straightConnector1">
            <a:avLst/>
          </a:prstGeom>
          <a:noFill/>
          <a:ln w="19050" cap="flat" cmpd="sng" algn="ctr">
            <a:solidFill>
              <a:srgbClr val="11478C"/>
            </a:solidFill>
            <a:prstDash val="solid"/>
            <a:tailEnd type="triangle"/>
          </a:ln>
          <a:effectLst/>
        </p:spPr>
      </p:cxnSp>
      <p:cxnSp>
        <p:nvCxnSpPr>
          <p:cNvPr id="113" name="直线箭头连接符 43"/>
          <p:cNvCxnSpPr>
            <a:stCxn id="39" idx="2"/>
            <a:endCxn id="40" idx="0"/>
          </p:cNvCxnSpPr>
          <p:nvPr/>
        </p:nvCxnSpPr>
        <p:spPr>
          <a:xfrm>
            <a:off x="7750062" y="2485827"/>
            <a:ext cx="0" cy="692909"/>
          </a:xfrm>
          <a:prstGeom prst="straightConnector1">
            <a:avLst/>
          </a:prstGeom>
          <a:noFill/>
          <a:ln w="19050" cap="flat" cmpd="sng" algn="ctr">
            <a:solidFill>
              <a:srgbClr val="11478C"/>
            </a:solidFill>
            <a:prstDash val="solid"/>
            <a:tailEnd type="triangle"/>
          </a:ln>
          <a:effectLst/>
        </p:spPr>
      </p:cxnSp>
      <p:cxnSp>
        <p:nvCxnSpPr>
          <p:cNvPr id="116" name="直线箭头连接符 43"/>
          <p:cNvCxnSpPr>
            <a:stCxn id="40" idx="2"/>
            <a:endCxn id="25" idx="0"/>
          </p:cNvCxnSpPr>
          <p:nvPr/>
        </p:nvCxnSpPr>
        <p:spPr>
          <a:xfrm>
            <a:off x="7750062" y="3409931"/>
            <a:ext cx="0" cy="248385"/>
          </a:xfrm>
          <a:prstGeom prst="straightConnector1">
            <a:avLst/>
          </a:prstGeom>
          <a:noFill/>
          <a:ln w="19050" cap="flat" cmpd="sng" algn="ctr">
            <a:solidFill>
              <a:srgbClr val="11478C"/>
            </a:solidFill>
            <a:prstDash val="solid"/>
            <a:tailEnd type="triangle"/>
          </a:ln>
          <a:effectLst/>
        </p:spPr>
      </p:cxnSp>
      <p:sp>
        <p:nvSpPr>
          <p:cNvPr id="119" name="文本框 118"/>
          <p:cNvSpPr txBox="1"/>
          <p:nvPr/>
        </p:nvSpPr>
        <p:spPr>
          <a:xfrm>
            <a:off x="6601792" y="3211761"/>
            <a:ext cx="491089" cy="333375"/>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zh-CN" sz="790" dirty="0">
                <a:solidFill>
                  <a:prstClr val="white">
                    <a:lumMod val="50000"/>
                  </a:prstClr>
                </a:solidFill>
                <a:sym typeface="Arial" panose="020B0604020202020204" pitchFamily="34" charset="0"/>
              </a:rPr>
              <a:t>+</a:t>
            </a:r>
            <a:r>
              <a:rPr lang="en-US" altLang="en-US" sz="790" dirty="0">
                <a:solidFill>
                  <a:prstClr val="white">
                    <a:lumMod val="50000"/>
                  </a:prstClr>
                </a:solidFill>
                <a:sym typeface="Arial" panose="020B0604020202020204" pitchFamily="34" charset="0"/>
              </a:rPr>
              <a:t>600W</a:t>
            </a:r>
            <a:endParaRPr lang="zh-CN" altLang="en-US" sz="790" dirty="0">
              <a:solidFill>
                <a:prstClr val="white">
                  <a:lumMod val="50000"/>
                </a:prstClr>
              </a:solidFill>
              <a:sym typeface="Arial" panose="020B0604020202020204" pitchFamily="34" charset="0"/>
            </a:endParaRPr>
          </a:p>
        </p:txBody>
      </p:sp>
      <p:pic>
        <p:nvPicPr>
          <p:cNvPr id="120" name="图片 119"/>
          <p:cNvPicPr>
            <a:picLocks noChangeAspect="1"/>
          </p:cNvPicPr>
          <p:nvPr/>
        </p:nvPicPr>
        <p:blipFill>
          <a:blip r:embed="rId4" cstate="screen">
            <a:duotone>
              <a:prstClr val="black"/>
              <a:schemeClr val="accent6">
                <a:tint val="45000"/>
                <a:satMod val="400000"/>
              </a:schemeClr>
            </a:duotone>
          </a:blip>
          <a:stretch>
            <a:fillRect/>
          </a:stretch>
        </p:blipFill>
        <p:spPr>
          <a:xfrm>
            <a:off x="6495366" y="3220787"/>
            <a:ext cx="149620" cy="162353"/>
          </a:xfrm>
          <a:prstGeom prst="rect">
            <a:avLst/>
          </a:prstGeom>
        </p:spPr>
      </p:pic>
      <p:pic>
        <p:nvPicPr>
          <p:cNvPr id="126" name="图片 125"/>
          <p:cNvPicPr>
            <a:picLocks noChangeAspect="1"/>
          </p:cNvPicPr>
          <p:nvPr/>
        </p:nvPicPr>
        <p:blipFill>
          <a:blip r:embed="rId4" cstate="screen">
            <a:duotone>
              <a:prstClr val="black"/>
              <a:schemeClr val="accent6">
                <a:tint val="45000"/>
                <a:satMod val="400000"/>
              </a:schemeClr>
            </a:duotone>
          </a:blip>
          <a:stretch>
            <a:fillRect/>
          </a:stretch>
        </p:blipFill>
        <p:spPr>
          <a:xfrm>
            <a:off x="6526982" y="3705142"/>
            <a:ext cx="149620" cy="162353"/>
          </a:xfrm>
          <a:prstGeom prst="rect">
            <a:avLst/>
          </a:prstGeom>
        </p:spPr>
      </p:pic>
      <p:sp>
        <p:nvSpPr>
          <p:cNvPr id="131" name="圆角矩形 24"/>
          <p:cNvSpPr/>
          <p:nvPr/>
        </p:nvSpPr>
        <p:spPr>
          <a:xfrm>
            <a:off x="7176544" y="4436404"/>
            <a:ext cx="1147037" cy="231195"/>
          </a:xfrm>
          <a:prstGeom prst="roundRect">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接收还款及服务费</a:t>
            </a:r>
          </a:p>
        </p:txBody>
      </p:sp>
      <p:sp>
        <p:nvSpPr>
          <p:cNvPr id="132" name="文本框 131"/>
          <p:cNvSpPr txBox="1"/>
          <p:nvPr/>
        </p:nvSpPr>
        <p:spPr>
          <a:xfrm>
            <a:off x="6625692" y="3873734"/>
            <a:ext cx="491089" cy="212090"/>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-10W</a:t>
            </a:r>
            <a:endParaRPr lang="zh-CN" altLang="en-US" sz="790" dirty="0">
              <a:solidFill>
                <a:prstClr val="white">
                  <a:lumMod val="50000"/>
                </a:prstClr>
              </a:solidFill>
              <a:sym typeface="Arial" panose="020B0604020202020204" pitchFamily="34" charset="0"/>
            </a:endParaRPr>
          </a:p>
        </p:txBody>
      </p:sp>
      <p:pic>
        <p:nvPicPr>
          <p:cNvPr id="133" name="图片 132"/>
          <p:cNvPicPr>
            <a:picLocks noChangeAspect="1"/>
          </p:cNvPicPr>
          <p:nvPr/>
        </p:nvPicPr>
        <p:blipFill>
          <a:blip r:embed="rId4" cstate="screen">
            <a:duotone>
              <a:prstClr val="black"/>
              <a:schemeClr val="accent6">
                <a:tint val="45000"/>
                <a:satMod val="400000"/>
              </a:schemeClr>
            </a:duotone>
          </a:blip>
          <a:stretch>
            <a:fillRect/>
          </a:stretch>
        </p:blipFill>
        <p:spPr>
          <a:xfrm>
            <a:off x="6526982" y="3892327"/>
            <a:ext cx="149620" cy="162353"/>
          </a:xfrm>
          <a:prstGeom prst="rect">
            <a:avLst/>
          </a:prstGeom>
        </p:spPr>
      </p:pic>
      <p:pic>
        <p:nvPicPr>
          <p:cNvPr id="134" name="图片 133"/>
          <p:cNvPicPr>
            <a:picLocks noChangeAspect="1"/>
          </p:cNvPicPr>
          <p:nvPr/>
        </p:nvPicPr>
        <p:blipFill>
          <a:blip r:embed="rId4" cstate="screen">
            <a:duotone>
              <a:prstClr val="black"/>
              <a:schemeClr val="accent6">
                <a:tint val="45000"/>
                <a:satMod val="400000"/>
              </a:schemeClr>
            </a:duotone>
          </a:blip>
          <a:stretch>
            <a:fillRect/>
          </a:stretch>
        </p:blipFill>
        <p:spPr>
          <a:xfrm>
            <a:off x="6547262" y="4490010"/>
            <a:ext cx="149620" cy="162353"/>
          </a:xfrm>
          <a:prstGeom prst="rect">
            <a:avLst/>
          </a:prstGeom>
        </p:spPr>
      </p:pic>
      <p:cxnSp>
        <p:nvCxnSpPr>
          <p:cNvPr id="135" name="直线箭头连接符 43"/>
          <p:cNvCxnSpPr>
            <a:stCxn id="25" idx="2"/>
            <a:endCxn id="131" idx="0"/>
          </p:cNvCxnSpPr>
          <p:nvPr/>
        </p:nvCxnSpPr>
        <p:spPr>
          <a:xfrm>
            <a:off x="7750062" y="3889511"/>
            <a:ext cx="0" cy="546893"/>
          </a:xfrm>
          <a:prstGeom prst="straightConnector1">
            <a:avLst/>
          </a:prstGeom>
          <a:noFill/>
          <a:ln w="19050" cap="flat" cmpd="sng" algn="ctr">
            <a:solidFill>
              <a:srgbClr val="11478C"/>
            </a:solidFill>
            <a:prstDash val="solid"/>
            <a:tailEnd type="triangle"/>
          </a:ln>
          <a:effectLst/>
        </p:spPr>
      </p:cxnSp>
      <p:sp>
        <p:nvSpPr>
          <p:cNvPr id="138" name="文本框 137"/>
          <p:cNvSpPr txBox="1"/>
          <p:nvPr/>
        </p:nvSpPr>
        <p:spPr>
          <a:xfrm>
            <a:off x="6606402" y="4480755"/>
            <a:ext cx="491089" cy="333375"/>
          </a:xfrm>
          <a:prstGeom prst="rect">
            <a:avLst/>
          </a:prstGeom>
          <a:noFill/>
        </p:spPr>
        <p:txBody>
          <a:bodyPr wrap="square" rtlCol="0">
            <a:spAutoFit/>
          </a:bodyPr>
          <a:lstStyle>
            <a:defPPr>
              <a:defRPr lang="zh-CN"/>
            </a:defPPr>
            <a:lvl1pPr algn="ctr">
              <a:defRPr kumimoji="1" sz="1050" b="1">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stStyle>
          <a:p>
            <a:pPr defTabSz="685800" eaLnBrk="1" fontAlgn="auto" hangingPunct="1">
              <a:spcBef>
                <a:spcPts val="0"/>
              </a:spcBef>
              <a:spcAft>
                <a:spcPts val="0"/>
              </a:spcAft>
            </a:pPr>
            <a:r>
              <a:rPr lang="en-US" altLang="en-US" sz="790" dirty="0">
                <a:solidFill>
                  <a:prstClr val="white">
                    <a:lumMod val="50000"/>
                  </a:prstClr>
                </a:solidFill>
                <a:sym typeface="Arial" panose="020B0604020202020204" pitchFamily="34" charset="0"/>
              </a:rPr>
              <a:t>+360W</a:t>
            </a:r>
            <a:endParaRPr lang="zh-CN" altLang="en-US" sz="790" dirty="0">
              <a:solidFill>
                <a:prstClr val="white">
                  <a:lumMod val="50000"/>
                </a:prstClr>
              </a:solidFill>
              <a:sym typeface="Arial" panose="020B0604020202020204" pitchFamily="34" charset="0"/>
            </a:endParaRPr>
          </a:p>
        </p:txBody>
      </p:sp>
      <p:sp>
        <p:nvSpPr>
          <p:cNvPr id="140" name="椭圆 139"/>
          <p:cNvSpPr/>
          <p:nvPr/>
        </p:nvSpPr>
        <p:spPr>
          <a:xfrm>
            <a:off x="8490595" y="4413160"/>
            <a:ext cx="271655" cy="277685"/>
          </a:xfrm>
          <a:prstGeom prst="ellipse">
            <a:avLst/>
          </a:prstGeom>
          <a:solidFill>
            <a:srgbClr val="0186D1"/>
          </a:solidFill>
          <a:ln w="25400" cap="flat" cmpd="sng" algn="ctr">
            <a:solidFill>
              <a:srgbClr val="0186D1"/>
            </a:solidFill>
            <a:prstDash val="solid"/>
          </a:ln>
          <a:effectLst/>
        </p:spPr>
        <p:txBody>
          <a:bodyPr rtlCol="0" anchor="ctr"/>
          <a:lstStyle/>
          <a:p>
            <a:pPr algn="ctr" defTabSz="685800" eaLnBrk="1" fontAlgn="auto" hangingPunct="1">
              <a:spcBef>
                <a:spcPts val="0"/>
              </a:spcBef>
              <a:spcAft>
                <a:spcPts val="0"/>
              </a:spcAft>
              <a:defRPr/>
            </a:pPr>
            <a:r>
              <a:rPr lang="zh-CN" altLang="en-US" sz="675" kern="0" dirty="0">
                <a:solidFill>
                  <a:prstClr val="white"/>
                </a:solidFill>
                <a:latin typeface="微软雅黑 Light" panose="020B0502040204020203" pitchFamily="34" charset="-122"/>
                <a:ea typeface="微软雅黑 Light" panose="020B0502040204020203" pitchFamily="34" charset="-122"/>
              </a:rPr>
              <a:t>结束</a:t>
            </a:r>
          </a:p>
        </p:txBody>
      </p:sp>
      <p:cxnSp>
        <p:nvCxnSpPr>
          <p:cNvPr id="141" name="直线箭头连接符 40"/>
          <p:cNvCxnSpPr>
            <a:stCxn id="131" idx="3"/>
            <a:endCxn id="140" idx="2"/>
          </p:cNvCxnSpPr>
          <p:nvPr/>
        </p:nvCxnSpPr>
        <p:spPr>
          <a:xfrm>
            <a:off x="8323582" y="4552002"/>
            <a:ext cx="167015" cy="1"/>
          </a:xfrm>
          <a:prstGeom prst="straightConnector1">
            <a:avLst/>
          </a:prstGeom>
          <a:noFill/>
          <a:ln w="19050" cap="flat" cmpd="sng" algn="ctr">
            <a:solidFill>
              <a:srgbClr val="11478C"/>
            </a:solidFill>
            <a:prstDash val="dash"/>
            <a:tailEnd type="triangle"/>
          </a:ln>
          <a:effectLst/>
        </p:spPr>
      </p:cxnSp>
      <p:cxnSp>
        <p:nvCxnSpPr>
          <p:cNvPr id="153" name="直接连接符 152"/>
          <p:cNvCxnSpPr/>
          <p:nvPr/>
        </p:nvCxnSpPr>
        <p:spPr>
          <a:xfrm>
            <a:off x="6312781" y="726142"/>
            <a:ext cx="56229" cy="4295729"/>
          </a:xfrm>
          <a:prstGeom prst="line">
            <a:avLst/>
          </a:prstGeom>
          <a:ln>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3048077" y="726141"/>
            <a:ext cx="0" cy="4315188"/>
          </a:xfrm>
          <a:prstGeom prst="line">
            <a:avLst/>
          </a:prstGeom>
          <a:ln>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8" name="矩形: 圆角 167"/>
          <p:cNvSpPr/>
          <p:nvPr/>
        </p:nvSpPr>
        <p:spPr>
          <a:xfrm>
            <a:off x="1740194" y="745065"/>
            <a:ext cx="1238026" cy="249625"/>
          </a:xfrm>
          <a:prstGeom prst="roundRect">
            <a:avLst/>
          </a:prstGeom>
          <a:solidFill>
            <a:srgbClr val="425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kumimoji="0" lang="zh-CN" altLang="en-US" sz="1050" b="1" dirty="0">
                <a:solidFill>
                  <a:prstClr val="white"/>
                </a:solidFill>
                <a:latin typeface="微软雅黑 Light" panose="020B0502040204020203" pitchFamily="34" charset="-122"/>
                <a:ea typeface="微软雅黑 Light" panose="020B0502040204020203" pitchFamily="34" charset="-122"/>
              </a:rPr>
              <a:t>场景要素</a:t>
            </a:r>
          </a:p>
        </p:txBody>
      </p:sp>
      <p:sp>
        <p:nvSpPr>
          <p:cNvPr id="169" name="矩形: 圆角 168"/>
          <p:cNvSpPr/>
          <p:nvPr/>
        </p:nvSpPr>
        <p:spPr>
          <a:xfrm>
            <a:off x="3115840" y="745066"/>
            <a:ext cx="3129089" cy="226949"/>
          </a:xfrm>
          <a:prstGeom prst="roundRect">
            <a:avLst/>
          </a:prstGeom>
          <a:solidFill>
            <a:srgbClr val="425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kumimoji="0" lang="zh-CN" altLang="en-US" sz="1050" b="1" dirty="0">
                <a:solidFill>
                  <a:prstClr val="white"/>
                </a:solidFill>
                <a:latin typeface="微软雅黑 Light" panose="020B0502040204020203" pitchFamily="34" charset="-122"/>
                <a:ea typeface="微软雅黑 Light" panose="020B0502040204020203" pitchFamily="34" charset="-122"/>
              </a:rPr>
              <a:t>凭证签发、签收、多级流转及融资放款</a:t>
            </a:r>
          </a:p>
        </p:txBody>
      </p:sp>
      <p:sp>
        <p:nvSpPr>
          <p:cNvPr id="170" name="矩形: 圆角 169"/>
          <p:cNvSpPr/>
          <p:nvPr/>
        </p:nvSpPr>
        <p:spPr>
          <a:xfrm>
            <a:off x="6380633" y="745066"/>
            <a:ext cx="2369172" cy="226949"/>
          </a:xfrm>
          <a:prstGeom prst="roundRect">
            <a:avLst/>
          </a:prstGeom>
          <a:solidFill>
            <a:srgbClr val="425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kumimoji="0" lang="zh-CN" altLang="en-US" sz="1050" b="1" dirty="0">
                <a:solidFill>
                  <a:prstClr val="white"/>
                </a:solidFill>
                <a:latin typeface="微软雅黑 Light" panose="020B0502040204020203" pitchFamily="34" charset="-122"/>
                <a:ea typeface="微软雅黑 Light" panose="020B0502040204020203" pitchFamily="34" charset="-122"/>
              </a:rPr>
              <a:t>到期付款</a:t>
            </a:r>
            <a:r>
              <a:rPr kumimoji="0" lang="en-US" altLang="zh-CN" sz="1050" b="1" dirty="0">
                <a:solidFill>
                  <a:prstClr val="white"/>
                </a:solidFill>
                <a:latin typeface="微软雅黑 Light" panose="020B0502040204020203" pitchFamily="34" charset="-122"/>
                <a:ea typeface="微软雅黑 Light" panose="020B0502040204020203" pitchFamily="34" charset="-122"/>
              </a:rPr>
              <a:t>+</a:t>
            </a:r>
            <a:r>
              <a:rPr kumimoji="0" lang="zh-CN" altLang="en-US" sz="1050" b="1" dirty="0">
                <a:solidFill>
                  <a:prstClr val="white"/>
                </a:solidFill>
                <a:latin typeface="微软雅黑 Light" panose="020B0502040204020203" pitchFamily="34" charset="-122"/>
                <a:ea typeface="微软雅黑 Light" panose="020B0502040204020203" pitchFamily="34" charset="-122"/>
              </a:rPr>
              <a:t>自动清分</a:t>
            </a:r>
          </a:p>
        </p:txBody>
      </p:sp>
      <p:sp>
        <p:nvSpPr>
          <p:cNvPr id="171" name="矩形: 圆角 170"/>
          <p:cNvSpPr/>
          <p:nvPr/>
        </p:nvSpPr>
        <p:spPr>
          <a:xfrm>
            <a:off x="1740194" y="1086691"/>
            <a:ext cx="1252622" cy="884675"/>
          </a:xfrm>
          <a:prstGeom prst="roundRect">
            <a:avLst>
              <a:gd name="adj" fmla="val 4739"/>
            </a:avLst>
          </a:prstGeom>
          <a:solidFill>
            <a:schemeClr val="bg1"/>
          </a:solid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接受资金方邀请</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供应商营销辅助</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完成额度拆分</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完成系统初始化</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供应商邀请</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en-US" altLang="zh-CN" sz="750" dirty="0">
                <a:solidFill>
                  <a:prstClr val="black"/>
                </a:solidFill>
                <a:latin typeface="微软雅黑 Light" panose="020B0502040204020203" pitchFamily="34" charset="-122"/>
                <a:ea typeface="微软雅黑 Light" panose="020B0502040204020203" pitchFamily="34" charset="-122"/>
              </a:rPr>
              <a:t>《</a:t>
            </a:r>
            <a:r>
              <a:rPr lang="zh-CN" altLang="en-US" sz="750" dirty="0">
                <a:solidFill>
                  <a:prstClr val="black"/>
                </a:solidFill>
                <a:latin typeface="微软雅黑 Light" panose="020B0502040204020203" pitchFamily="34" charset="-122"/>
                <a:ea typeface="微软雅黑 Light" panose="020B0502040204020203" pitchFamily="34" charset="-122"/>
              </a:rPr>
              <a:t>付款承诺函</a:t>
            </a:r>
            <a:r>
              <a:rPr lang="en-US" altLang="zh-CN" sz="750" dirty="0">
                <a:solidFill>
                  <a:prstClr val="black"/>
                </a:solidFill>
                <a:latin typeface="微软雅黑 Light" panose="020B0502040204020203" pitchFamily="34" charset="-122"/>
                <a:ea typeface="微软雅黑 Light" panose="020B0502040204020203" pitchFamily="34" charset="-122"/>
              </a:rPr>
              <a:t>》</a:t>
            </a:r>
          </a:p>
          <a:p>
            <a:pPr marL="128905" indent="-128905" defTabSz="685800" eaLnBrk="1" fontAlgn="auto" hangingPunct="1">
              <a:spcBef>
                <a:spcPts val="0"/>
              </a:spcBef>
              <a:spcAft>
                <a:spcPts val="0"/>
              </a:spcAft>
              <a:buFont typeface="Arial" panose="020B0604020202020204" pitchFamily="34" charset="0"/>
              <a:buChar char="•"/>
            </a:pPr>
            <a:r>
              <a:rPr lang="en-US" altLang="zh-CN" sz="750" dirty="0">
                <a:solidFill>
                  <a:prstClr val="black"/>
                </a:solidFill>
                <a:latin typeface="微软雅黑 Light" panose="020B0502040204020203" pitchFamily="34" charset="-122"/>
                <a:ea typeface="微软雅黑 Light" panose="020B0502040204020203" pitchFamily="34" charset="-122"/>
              </a:rPr>
              <a:t>《</a:t>
            </a:r>
            <a:r>
              <a:rPr lang="zh-CN" altLang="en-US" sz="750" dirty="0">
                <a:solidFill>
                  <a:prstClr val="black"/>
                </a:solidFill>
                <a:latin typeface="微软雅黑 Light" panose="020B0502040204020203" pitchFamily="34" charset="-122"/>
                <a:ea typeface="微软雅黑 Light" panose="020B0502040204020203" pitchFamily="34" charset="-122"/>
              </a:rPr>
              <a:t>债权转让通知书</a:t>
            </a:r>
            <a:r>
              <a:rPr lang="en-US" altLang="zh-CN" sz="750" dirty="0">
                <a:solidFill>
                  <a:prstClr val="black"/>
                </a:solidFill>
                <a:latin typeface="微软雅黑 Light" panose="020B0502040204020203" pitchFamily="34" charset="-122"/>
                <a:ea typeface="微软雅黑 Light" panose="020B0502040204020203" pitchFamily="34" charset="-122"/>
              </a:rPr>
              <a:t>》</a:t>
            </a:r>
            <a:endParaRPr lang="zh-CN" altLang="en-US" sz="750" dirty="0">
              <a:solidFill>
                <a:prstClr val="black"/>
              </a:solidFill>
              <a:latin typeface="微软雅黑 Light" panose="020B0502040204020203" pitchFamily="34" charset="-122"/>
              <a:ea typeface="微软雅黑 Light" panose="020B0502040204020203" pitchFamily="34" charset="-122"/>
            </a:endParaRPr>
          </a:p>
        </p:txBody>
      </p:sp>
      <p:sp>
        <p:nvSpPr>
          <p:cNvPr id="172" name="矩形: 圆角 171"/>
          <p:cNvSpPr/>
          <p:nvPr/>
        </p:nvSpPr>
        <p:spPr>
          <a:xfrm>
            <a:off x="1742823" y="2072317"/>
            <a:ext cx="1249553" cy="1913952"/>
          </a:xfrm>
          <a:prstGeom prst="roundRect">
            <a:avLst>
              <a:gd name="adj" fmla="val 4739"/>
            </a:avLst>
          </a:prstGeom>
          <a:solidFill>
            <a:schemeClr val="bg1"/>
          </a:solid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接受核心邀请</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完成系统初始化</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邀请上游企业</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了解金融产品信息</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（有效期、利率、计息及结息方式、服务价格、限制条件、业务流程等）</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en-US" altLang="zh-CN" sz="750" dirty="0">
                <a:solidFill>
                  <a:prstClr val="black"/>
                </a:solidFill>
                <a:latin typeface="微软雅黑 Light" panose="020B0502040204020203" pitchFamily="34" charset="-122"/>
                <a:ea typeface="微软雅黑 Light" panose="020B0502040204020203" pitchFamily="34" charset="-122"/>
              </a:rPr>
              <a:t>《</a:t>
            </a:r>
            <a:r>
              <a:rPr lang="zh-CN" altLang="en-US" sz="750" dirty="0">
                <a:solidFill>
                  <a:prstClr val="black"/>
                </a:solidFill>
                <a:latin typeface="微软雅黑 Light" panose="020B0502040204020203" pitchFamily="34" charset="-122"/>
                <a:ea typeface="微软雅黑 Light" panose="020B0502040204020203" pitchFamily="34" charset="-122"/>
              </a:rPr>
              <a:t>付款承诺函</a:t>
            </a:r>
            <a:r>
              <a:rPr lang="en-US" altLang="zh-CN" sz="750" dirty="0">
                <a:solidFill>
                  <a:prstClr val="black"/>
                </a:solidFill>
                <a:latin typeface="微软雅黑 Light" panose="020B0502040204020203" pitchFamily="34" charset="-122"/>
                <a:ea typeface="微软雅黑 Light" panose="020B0502040204020203" pitchFamily="34" charset="-122"/>
              </a:rPr>
              <a:t>》</a:t>
            </a:r>
          </a:p>
          <a:p>
            <a:pPr marL="128905" indent="-128905" defTabSz="685800" eaLnBrk="1" fontAlgn="auto" hangingPunct="1">
              <a:spcBef>
                <a:spcPts val="0"/>
              </a:spcBef>
              <a:spcAft>
                <a:spcPts val="0"/>
              </a:spcAft>
              <a:buFont typeface="Arial" panose="020B0604020202020204" pitchFamily="34" charset="0"/>
              <a:buChar char="•"/>
            </a:pPr>
            <a:r>
              <a:rPr lang="en-US" altLang="zh-CN" sz="750" dirty="0">
                <a:solidFill>
                  <a:prstClr val="black"/>
                </a:solidFill>
                <a:latin typeface="微软雅黑 Light" panose="020B0502040204020203" pitchFamily="34" charset="-122"/>
                <a:ea typeface="微软雅黑 Light" panose="020B0502040204020203" pitchFamily="34" charset="-122"/>
              </a:rPr>
              <a:t>《</a:t>
            </a:r>
            <a:r>
              <a:rPr lang="zh-CN" altLang="en-US" sz="750" dirty="0">
                <a:solidFill>
                  <a:prstClr val="black"/>
                </a:solidFill>
                <a:latin typeface="微软雅黑 Light" panose="020B0502040204020203" pitchFamily="34" charset="-122"/>
                <a:ea typeface="微软雅黑 Light" panose="020B0502040204020203" pitchFamily="34" charset="-122"/>
              </a:rPr>
              <a:t>债权转让通知书</a:t>
            </a:r>
            <a:r>
              <a:rPr lang="en-US" altLang="zh-CN" sz="750" dirty="0">
                <a:solidFill>
                  <a:prstClr val="black"/>
                </a:solidFill>
                <a:latin typeface="微软雅黑 Light" panose="020B0502040204020203" pitchFamily="34" charset="-122"/>
                <a:ea typeface="微软雅黑 Light" panose="020B0502040204020203" pitchFamily="34" charset="-122"/>
              </a:rPr>
              <a:t>》</a:t>
            </a:r>
          </a:p>
          <a:p>
            <a:pPr marL="128905" indent="-128905" defTabSz="685800" eaLnBrk="1" fontAlgn="auto" hangingPunct="1">
              <a:spcBef>
                <a:spcPts val="0"/>
              </a:spcBef>
              <a:spcAft>
                <a:spcPts val="0"/>
              </a:spcAft>
              <a:buFont typeface="Arial" panose="020B0604020202020204" pitchFamily="34" charset="0"/>
              <a:buChar char="•"/>
            </a:pPr>
            <a:r>
              <a:rPr lang="en-US" altLang="zh-CN" sz="750" dirty="0">
                <a:solidFill>
                  <a:prstClr val="black"/>
                </a:solidFill>
                <a:latin typeface="微软雅黑 Light" panose="020B0502040204020203" pitchFamily="34" charset="-122"/>
                <a:ea typeface="微软雅黑 Light" panose="020B0502040204020203" pitchFamily="34" charset="-122"/>
              </a:rPr>
              <a:t>《</a:t>
            </a:r>
            <a:r>
              <a:rPr lang="zh-CN" altLang="en-US" sz="750" dirty="0">
                <a:solidFill>
                  <a:prstClr val="black"/>
                </a:solidFill>
                <a:latin typeface="微软雅黑 Light" panose="020B0502040204020203" pitchFamily="34" charset="-122"/>
                <a:ea typeface="微软雅黑 Light" panose="020B0502040204020203" pitchFamily="34" charset="-122"/>
              </a:rPr>
              <a:t>应收账款转让合同</a:t>
            </a:r>
            <a:r>
              <a:rPr lang="en-US" altLang="zh-CN" sz="750" dirty="0">
                <a:solidFill>
                  <a:prstClr val="black"/>
                </a:solidFill>
                <a:latin typeface="微软雅黑 Light" panose="020B0502040204020203" pitchFamily="34" charset="-122"/>
                <a:ea typeface="微软雅黑 Light" panose="020B0502040204020203" pitchFamily="34" charset="-122"/>
              </a:rPr>
              <a:t>》</a:t>
            </a:r>
          </a:p>
        </p:txBody>
      </p:sp>
      <p:sp>
        <p:nvSpPr>
          <p:cNvPr id="174" name="矩形: 圆角 173"/>
          <p:cNvSpPr/>
          <p:nvPr/>
        </p:nvSpPr>
        <p:spPr>
          <a:xfrm>
            <a:off x="1740194" y="4114747"/>
            <a:ext cx="1238026" cy="881406"/>
          </a:xfrm>
          <a:prstGeom prst="roundRect">
            <a:avLst>
              <a:gd name="adj" fmla="val 4739"/>
            </a:avLst>
          </a:prstGeom>
          <a:solidFill>
            <a:schemeClr val="bg1"/>
          </a:solid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与核心企业确定业务方案，核心企业在线邀请</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敲定供应商名单</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确定金融方案</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zh-CN" altLang="en-US" sz="750" dirty="0">
                <a:solidFill>
                  <a:prstClr val="black"/>
                </a:solidFill>
                <a:latin typeface="微软雅黑 Light" panose="020B0502040204020203" pitchFamily="34" charset="-122"/>
                <a:ea typeface="微软雅黑 Light" panose="020B0502040204020203" pitchFamily="34" charset="-122"/>
              </a:rPr>
              <a:t>准备营销资料</a:t>
            </a:r>
            <a:endParaRPr lang="en-US" altLang="zh-CN" sz="750" dirty="0">
              <a:solidFill>
                <a:prstClr val="black"/>
              </a:solidFill>
              <a:latin typeface="微软雅黑 Light" panose="020B0502040204020203" pitchFamily="34" charset="-122"/>
              <a:ea typeface="微软雅黑 Light" panose="020B0502040204020203" pitchFamily="34" charset="-122"/>
            </a:endParaRPr>
          </a:p>
          <a:p>
            <a:pPr marL="128905" indent="-128905" defTabSz="685800" eaLnBrk="1" fontAlgn="auto" hangingPunct="1">
              <a:spcBef>
                <a:spcPts val="0"/>
              </a:spcBef>
              <a:spcAft>
                <a:spcPts val="0"/>
              </a:spcAft>
              <a:buFont typeface="Arial" panose="020B0604020202020204" pitchFamily="34" charset="0"/>
              <a:buChar char="•"/>
            </a:pPr>
            <a:r>
              <a:rPr lang="en-US" altLang="zh-CN" sz="750" dirty="0">
                <a:solidFill>
                  <a:prstClr val="black"/>
                </a:solidFill>
                <a:latin typeface="微软雅黑 Light" panose="020B0502040204020203" pitchFamily="34" charset="-122"/>
                <a:ea typeface="微软雅黑 Light" panose="020B0502040204020203" pitchFamily="34" charset="-122"/>
              </a:rPr>
              <a:t>《</a:t>
            </a:r>
            <a:r>
              <a:rPr lang="zh-CN" altLang="en-US" sz="750" dirty="0">
                <a:solidFill>
                  <a:prstClr val="black"/>
                </a:solidFill>
                <a:latin typeface="微软雅黑 Light" panose="020B0502040204020203" pitchFamily="34" charset="-122"/>
                <a:ea typeface="微软雅黑 Light" panose="020B0502040204020203" pitchFamily="34" charset="-122"/>
              </a:rPr>
              <a:t>应收账款转让合同</a:t>
            </a:r>
            <a:r>
              <a:rPr lang="en-US" altLang="zh-CN" sz="750" dirty="0">
                <a:solidFill>
                  <a:prstClr val="black"/>
                </a:solidFill>
                <a:latin typeface="微软雅黑 Light" panose="020B0502040204020203" pitchFamily="34" charset="-122"/>
                <a:ea typeface="微软雅黑 Light" panose="020B0502040204020203" pitchFamily="34" charset="-122"/>
              </a:rPr>
              <a:t>》</a:t>
            </a:r>
          </a:p>
        </p:txBody>
      </p:sp>
      <p:sp>
        <p:nvSpPr>
          <p:cNvPr id="177" name="矩形: 圆角 176"/>
          <p:cNvSpPr/>
          <p:nvPr/>
        </p:nvSpPr>
        <p:spPr>
          <a:xfrm>
            <a:off x="520956" y="745066"/>
            <a:ext cx="1154724" cy="249624"/>
          </a:xfrm>
          <a:prstGeom prst="roundRect">
            <a:avLst/>
          </a:prstGeom>
          <a:solidFill>
            <a:srgbClr val="425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kumimoji="0" lang="zh-CN" altLang="en-US" sz="1050" b="1" dirty="0">
                <a:solidFill>
                  <a:prstClr val="white"/>
                </a:solidFill>
                <a:latin typeface="微软雅黑 Light" panose="020B0502040204020203" pitchFamily="34" charset="-122"/>
                <a:ea typeface="微软雅黑 Light" panose="020B0502040204020203" pitchFamily="34" charset="-122"/>
              </a:rPr>
              <a:t>参与方</a:t>
            </a:r>
          </a:p>
        </p:txBody>
      </p:sp>
      <p:sp>
        <p:nvSpPr>
          <p:cNvPr id="2" name="灯片编号占位符 1"/>
          <p:cNvSpPr>
            <a:spLocks noGrp="1"/>
          </p:cNvSpPr>
          <p:nvPr>
            <p:ph type="sldNum" sz="quarter" idx="20"/>
          </p:nvPr>
        </p:nvSpPr>
        <p:spPr/>
        <p:txBody>
          <a:bodyPr/>
          <a:lstStyle/>
          <a:p>
            <a:fld id="{A6143E1C-A079-2842-8650-E9E029F64ACA}" type="slidenum">
              <a:rPr lang="zh-CN" altLang="en-US" smtClean="0"/>
              <a:t>7</a:t>
            </a:fld>
            <a:endParaRPr lang="zh-CN" altLang="en-US" dirty="0"/>
          </a:p>
        </p:txBody>
      </p:sp>
      <p:sp>
        <p:nvSpPr>
          <p:cNvPr id="8" name="文本框 7"/>
          <p:cNvSpPr txBox="1"/>
          <p:nvPr/>
        </p:nvSpPr>
        <p:spPr>
          <a:xfrm>
            <a:off x="99302" y="87915"/>
            <a:ext cx="2418080" cy="460375"/>
          </a:xfrm>
          <a:prstGeom prst="rect">
            <a:avLst/>
          </a:prstGeom>
          <a:noFill/>
        </p:spPr>
        <p:txBody>
          <a:bodyPr wrap="none" rtlCol="0">
            <a:spAutoFit/>
          </a:bodyPr>
          <a:lstStyle/>
          <a:p>
            <a:r>
              <a:rPr lang="zh-CN" altLang="en-US" sz="2400" b="1" dirty="0">
                <a:solidFill>
                  <a:srgbClr val="C00000"/>
                </a:solidFill>
                <a:latin typeface="微软雅黑" panose="020B0503020204020204" charset="-122"/>
                <a:ea typeface="微软雅黑" panose="020B0503020204020204" charset="-122"/>
              </a:rPr>
              <a:t>壹</a:t>
            </a:r>
            <a:r>
              <a:rPr lang="zh-CN" altLang="en-US" sz="2400" b="1" dirty="0">
                <a:solidFill>
                  <a:srgbClr val="425268"/>
                </a:solidFill>
                <a:latin typeface="微软雅黑" panose="020B0503020204020204" charset="-122"/>
                <a:ea typeface="微软雅黑" panose="020B0503020204020204" charset="-122"/>
              </a:rPr>
              <a:t>建融：</a:t>
            </a:r>
            <a:r>
              <a:rPr lang="zh-CN" altLang="en-US" sz="2000" b="1" dirty="0">
                <a:solidFill>
                  <a:srgbClr val="425268"/>
                </a:solidFill>
                <a:latin typeface="微软雅黑" panose="020B0503020204020204" charset="-122"/>
                <a:ea typeface="微软雅黑" panose="020B0503020204020204" charset="-122"/>
              </a:rPr>
              <a:t>凭证流程</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灯片编号占位符 1"/>
          <p:cNvSpPr txBox="1"/>
          <p:nvPr/>
        </p:nvSpPr>
        <p:spPr>
          <a:xfrm>
            <a:off x="8166530" y="6335487"/>
            <a:ext cx="2042682" cy="385990"/>
          </a:xfrm>
          <a:prstGeom prst="rect">
            <a:avLst/>
          </a:prstGeom>
          <a:noFill/>
        </p:spPr>
        <p:txBody>
          <a:bodyPr/>
          <a:lstStyle>
            <a:defPPr>
              <a:defRPr lang="zh-CN"/>
            </a:defPPr>
            <a:lvl1pPr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1pPr>
            <a:lvl2pPr marL="4572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2pPr>
            <a:lvl3pPr marL="9144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3pPr>
            <a:lvl4pPr marL="13716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4pPr>
            <a:lvl5pPr marL="1828800" algn="l" defTabSz="457200" rtl="0" eaLnBrk="0" fontAlgn="base" hangingPunct="0">
              <a:spcBef>
                <a:spcPct val="0"/>
              </a:spcBef>
              <a:spcAft>
                <a:spcPct val="0"/>
              </a:spcAft>
              <a:defRPr kumimoji="1"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umimoji="1" kern="1200">
                <a:solidFill>
                  <a:schemeClr val="tx1"/>
                </a:solidFill>
                <a:latin typeface="Calibri" panose="020F0502020204030204" charset="0"/>
                <a:ea typeface="宋体" panose="02010600030101010101" pitchFamily="2" charset="-122"/>
                <a:cs typeface="+mn-cs"/>
              </a:defRPr>
            </a:lvl9pPr>
          </a:lstStyle>
          <a:p>
            <a:pPr algn="r"/>
            <a:r>
              <a:rPr lang="en-US" altLang="zh-CN" sz="1400">
                <a:solidFill>
                  <a:srgbClr val="898989"/>
                </a:solidFill>
                <a:ea typeface="Arial Unicode MS" panose="020B0604020202020204" pitchFamily="34" charset="-122"/>
              </a:rPr>
              <a:t>7</a:t>
            </a:r>
            <a:endParaRPr lang="zh-CN" altLang="en-US" sz="1400" dirty="0">
              <a:solidFill>
                <a:srgbClr val="898989"/>
              </a:solidFill>
              <a:ea typeface="Arial Unicode MS" panose="020B0604020202020204" pitchFamily="34" charset="-122"/>
            </a:endParaRPr>
          </a:p>
        </p:txBody>
      </p:sp>
      <p:sp>
        <p:nvSpPr>
          <p:cNvPr id="61" name="文本框 60"/>
          <p:cNvSpPr txBox="1"/>
          <p:nvPr/>
        </p:nvSpPr>
        <p:spPr>
          <a:xfrm>
            <a:off x="99302" y="155225"/>
            <a:ext cx="1569660" cy="646331"/>
          </a:xfrm>
          <a:prstGeom prst="rect">
            <a:avLst/>
          </a:prstGeom>
          <a:noFill/>
        </p:spPr>
        <p:txBody>
          <a:bodyPr wrap="none" rtlCol="0">
            <a:spAutoFit/>
          </a:bodyPr>
          <a:lstStyle/>
          <a:p>
            <a:r>
              <a:rPr lang="zh-CN" altLang="en-US" sz="3600" b="1" dirty="0">
                <a:solidFill>
                  <a:srgbClr val="C00000"/>
                </a:solidFill>
                <a:latin typeface="微软雅黑" panose="020B0503020204020204" charset="-122"/>
                <a:ea typeface="微软雅黑" panose="020B0503020204020204" charset="-122"/>
              </a:rPr>
              <a:t>壹</a:t>
            </a:r>
            <a:r>
              <a:rPr lang="zh-CN" altLang="en-US" sz="3600" b="1" dirty="0">
                <a:solidFill>
                  <a:srgbClr val="425268"/>
                </a:solidFill>
                <a:latin typeface="微软雅黑" panose="020B0503020204020204" charset="-122"/>
                <a:ea typeface="微软雅黑" panose="020B0503020204020204" charset="-122"/>
              </a:rPr>
              <a:t>建融</a:t>
            </a:r>
          </a:p>
        </p:txBody>
      </p:sp>
      <p:pic>
        <p:nvPicPr>
          <p:cNvPr id="2" name="图片 1" descr="PPT素材-3 12-18"/>
          <p:cNvPicPr>
            <a:picLocks noChangeAspect="1"/>
          </p:cNvPicPr>
          <p:nvPr/>
        </p:nvPicPr>
        <p:blipFill>
          <a:blip r:embed="rId3"/>
          <a:stretch>
            <a:fillRect/>
          </a:stretch>
        </p:blipFill>
        <p:spPr>
          <a:xfrm>
            <a:off x="0" y="0"/>
            <a:ext cx="914273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PPT素材-3 12-18"/>
          <p:cNvPicPr>
            <a:picLocks noChangeAspect="1"/>
          </p:cNvPicPr>
          <p:nvPr/>
        </p:nvPicPr>
        <p:blipFill>
          <a:blip r:embed="rId2"/>
          <a:srcRect l="18778" t="15437" r="24605"/>
          <a:stretch>
            <a:fillRect/>
          </a:stretch>
        </p:blipFill>
        <p:spPr>
          <a:xfrm>
            <a:off x="355486" y="2132067"/>
            <a:ext cx="2683814" cy="2751115"/>
          </a:xfrm>
          <a:prstGeom prst="rect">
            <a:avLst/>
          </a:prstGeom>
        </p:spPr>
      </p:pic>
      <p:pic>
        <p:nvPicPr>
          <p:cNvPr id="20" name="图片 19" descr="PPT素材-3 12-18"/>
          <p:cNvPicPr>
            <a:picLocks noChangeAspect="1"/>
          </p:cNvPicPr>
          <p:nvPr/>
        </p:nvPicPr>
        <p:blipFill>
          <a:blip r:embed="rId2"/>
          <a:srcRect l="17975" t="15418" r="23815"/>
          <a:stretch>
            <a:fillRect/>
          </a:stretch>
        </p:blipFill>
        <p:spPr>
          <a:xfrm>
            <a:off x="317390" y="810160"/>
            <a:ext cx="2759369" cy="2751750"/>
          </a:xfrm>
          <a:prstGeom prst="rect">
            <a:avLst/>
          </a:prstGeom>
        </p:spPr>
      </p:pic>
      <p:sp>
        <p:nvSpPr>
          <p:cNvPr id="2" name="灯片编号占位符 1"/>
          <p:cNvSpPr>
            <a:spLocks noGrp="1"/>
          </p:cNvSpPr>
          <p:nvPr>
            <p:ph type="sldNum" sz="quarter" idx="20"/>
          </p:nvPr>
        </p:nvSpPr>
        <p:spPr/>
        <p:txBody>
          <a:bodyPr/>
          <a:lstStyle/>
          <a:p>
            <a:fld id="{A6143E1C-A079-2842-8650-E9E029F64ACA}" type="slidenum">
              <a:rPr lang="zh-CN" altLang="en-US" smtClean="0"/>
              <a:t>9</a:t>
            </a:fld>
            <a:endParaRPr lang="zh-CN" altLang="en-US" dirty="0"/>
          </a:p>
        </p:txBody>
      </p:sp>
      <p:sp>
        <p:nvSpPr>
          <p:cNvPr id="34" name="文本框 33"/>
          <p:cNvSpPr txBox="1"/>
          <p:nvPr/>
        </p:nvSpPr>
        <p:spPr>
          <a:xfrm>
            <a:off x="333898" y="852700"/>
            <a:ext cx="2010162" cy="321945"/>
          </a:xfrm>
          <a:prstGeom prst="rect">
            <a:avLst/>
          </a:prstGeom>
          <a:noFill/>
        </p:spPr>
        <p:txBody>
          <a:bodyPr wrap="square" rtlCol="0">
            <a:spAutoFit/>
          </a:bodyPr>
          <a:lstStyle/>
          <a:p>
            <a:r>
              <a:rPr lang="zh-CN" altLang="en-US" sz="1500">
                <a:latin typeface="阿里妈妈数黑体" charset="-122"/>
                <a:ea typeface="阿里妈妈数黑体" charset="-122"/>
              </a:rPr>
              <a:t>“电子仓”介绍</a:t>
            </a:r>
          </a:p>
        </p:txBody>
      </p:sp>
      <p:sp>
        <p:nvSpPr>
          <p:cNvPr id="36" name="文本框 35"/>
          <p:cNvSpPr txBox="1"/>
          <p:nvPr/>
        </p:nvSpPr>
        <p:spPr>
          <a:xfrm>
            <a:off x="628502" y="1261589"/>
            <a:ext cx="2099686" cy="808990"/>
          </a:xfrm>
          <a:prstGeom prst="rect">
            <a:avLst/>
          </a:prstGeom>
          <a:noFill/>
        </p:spPr>
        <p:txBody>
          <a:bodyPr wrap="square" rtlCol="0">
            <a:spAutoFit/>
          </a:bodyPr>
          <a:lstStyle/>
          <a:p>
            <a:pPr algn="just" eaLnBrk="1" latinLnBrk="0">
              <a:lnSpc>
                <a:spcPct val="130000"/>
              </a:lnSpc>
              <a:spcBef>
                <a:spcPts val="0"/>
              </a:spcBef>
              <a:spcAft>
                <a:spcPts val="0"/>
              </a:spcAft>
            </a:pPr>
            <a:r>
              <a:rPr lang="zh-CN" altLang="en-US" sz="900" dirty="0">
                <a:solidFill>
                  <a:schemeClr val="tx1">
                    <a:lumMod val="85000"/>
                    <a:lumOff val="15000"/>
                  </a:schemeClr>
                </a:solidFill>
                <a:latin typeface="Source Han Sans CN Regular" panose="020B0500000000000000" charset="-122"/>
                <a:ea typeface="Source Han Sans CN Regular" panose="020B0500000000000000" charset="-122"/>
                <a:sym typeface="+mn-ea"/>
              </a:rPr>
              <a:t>壹建融主推的下游合作伙伴供应链金融服务模式，针对下游销售具体业务场景，以</a:t>
            </a:r>
            <a:r>
              <a:rPr lang="zh-CN" altLang="en-US" sz="900" dirty="0">
                <a:solidFill>
                  <a:srgbClr val="FF0000"/>
                </a:solidFill>
                <a:latin typeface="Source Han Sans CN Regular" panose="020B0500000000000000" charset="-122"/>
                <a:ea typeface="Source Han Sans CN Regular" panose="020B0500000000000000" charset="-122"/>
                <a:sym typeface="+mn-ea"/>
              </a:rPr>
              <a:t>仓单质押为基础</a:t>
            </a:r>
            <a:r>
              <a:rPr lang="zh-CN" altLang="en-US" sz="900" dirty="0">
                <a:latin typeface="Source Han Sans CN Regular" panose="020B0500000000000000" charset="-122"/>
                <a:ea typeface="Source Han Sans CN Regular" panose="020B0500000000000000" charset="-122"/>
                <a:sym typeface="+mn-ea"/>
              </a:rPr>
              <a:t>开发的系统产品。</a:t>
            </a:r>
            <a:endParaRPr lang="zh-CN" altLang="en-US" sz="900" b="1">
              <a:latin typeface="Source Han Sans CN Regular" panose="020B0500000000000000" charset="-122"/>
              <a:ea typeface="Source Han Sans CN Regular" panose="020B0500000000000000" charset="-122"/>
            </a:endParaRPr>
          </a:p>
        </p:txBody>
      </p:sp>
      <p:sp>
        <p:nvSpPr>
          <p:cNvPr id="17" name="文本框 16"/>
          <p:cNvSpPr txBox="1"/>
          <p:nvPr/>
        </p:nvSpPr>
        <p:spPr>
          <a:xfrm>
            <a:off x="340882" y="2173972"/>
            <a:ext cx="2010162" cy="321945"/>
          </a:xfrm>
          <a:prstGeom prst="rect">
            <a:avLst/>
          </a:prstGeom>
          <a:noFill/>
        </p:spPr>
        <p:txBody>
          <a:bodyPr wrap="square" rtlCol="0">
            <a:spAutoFit/>
          </a:bodyPr>
          <a:lstStyle/>
          <a:p>
            <a:r>
              <a:rPr lang="zh-CN" altLang="en-US" sz="1500">
                <a:latin typeface="阿里妈妈数黑体" charset="-122"/>
                <a:ea typeface="阿里妈妈数黑体" charset="-122"/>
              </a:rPr>
              <a:t>“电子仓”优势</a:t>
            </a:r>
          </a:p>
        </p:txBody>
      </p:sp>
      <p:sp>
        <p:nvSpPr>
          <p:cNvPr id="19" name="文本框 18"/>
          <p:cNvSpPr txBox="1"/>
          <p:nvPr/>
        </p:nvSpPr>
        <p:spPr>
          <a:xfrm>
            <a:off x="628502" y="2569528"/>
            <a:ext cx="2100321" cy="1337945"/>
          </a:xfrm>
          <a:prstGeom prst="rect">
            <a:avLst/>
          </a:prstGeom>
          <a:noFill/>
        </p:spPr>
        <p:txBody>
          <a:bodyPr wrap="square" rtlCol="0">
            <a:spAutoFit/>
          </a:bodyPr>
          <a:lstStyle/>
          <a:p>
            <a:pPr algn="just" eaLnBrk="1" latinLnBrk="0">
              <a:lnSpc>
                <a:spcPct val="150000"/>
              </a:lnSpc>
            </a:pPr>
            <a:r>
              <a:rPr lang="zh-CN" altLang="en-US" sz="900" dirty="0">
                <a:solidFill>
                  <a:schemeClr val="tx1">
                    <a:lumMod val="85000"/>
                    <a:lumOff val="15000"/>
                  </a:schemeClr>
                </a:solidFill>
                <a:latin typeface="Source Han Sans CN Regular" panose="020B0500000000000000" charset="-122"/>
                <a:ea typeface="Source Han Sans CN Regular" panose="020B0500000000000000" charset="-122"/>
                <a:sym typeface="+mn-ea"/>
              </a:rPr>
              <a:t>建发在诸多供应链领域的市场份额名列前茅，盯市能力强，下游客户众多，货品管控严格，若经销商抵押银行的存货出现风险，建发对货品的调剂销售的强大能力有助于银行降低货押风险。</a:t>
            </a:r>
            <a:endParaRPr lang="zh-CN" altLang="en-US" sz="900" b="1" dirty="0">
              <a:solidFill>
                <a:schemeClr val="tx1">
                  <a:lumMod val="85000"/>
                  <a:lumOff val="15000"/>
                </a:schemeClr>
              </a:solidFill>
              <a:latin typeface="Source Han Sans CN Regular" panose="020B0500000000000000" charset="-122"/>
              <a:ea typeface="Source Han Sans CN Regular" panose="020B0500000000000000" charset="-122"/>
              <a:sym typeface="+mn-ea"/>
            </a:endParaRPr>
          </a:p>
        </p:txBody>
      </p:sp>
      <p:pic>
        <p:nvPicPr>
          <p:cNvPr id="26" name="图片 25" descr="PPT素材-3 12-11"/>
          <p:cNvPicPr>
            <a:picLocks noChangeAspect="1"/>
          </p:cNvPicPr>
          <p:nvPr/>
        </p:nvPicPr>
        <p:blipFill>
          <a:blip r:embed="rId3"/>
          <a:stretch>
            <a:fillRect/>
          </a:stretch>
        </p:blipFill>
        <p:spPr>
          <a:xfrm>
            <a:off x="1934535" y="422860"/>
            <a:ext cx="8721283" cy="4906039"/>
          </a:xfrm>
          <a:prstGeom prst="rect">
            <a:avLst/>
          </a:prstGeom>
        </p:spPr>
      </p:pic>
      <p:pic>
        <p:nvPicPr>
          <p:cNvPr id="29" name="图片 28" descr="PPT素材-4-19"/>
          <p:cNvPicPr>
            <a:picLocks noChangeAspect="1"/>
          </p:cNvPicPr>
          <p:nvPr/>
        </p:nvPicPr>
        <p:blipFill>
          <a:blip r:embed="rId4"/>
          <a:stretch>
            <a:fillRect/>
          </a:stretch>
        </p:blipFill>
        <p:spPr>
          <a:xfrm>
            <a:off x="137707" y="3695244"/>
            <a:ext cx="3528259" cy="1685082"/>
          </a:xfrm>
          <a:prstGeom prst="rect">
            <a:avLst/>
          </a:prstGeom>
        </p:spPr>
      </p:pic>
      <p:sp>
        <p:nvSpPr>
          <p:cNvPr id="35" name="文本框 34"/>
          <p:cNvSpPr txBox="1"/>
          <p:nvPr/>
        </p:nvSpPr>
        <p:spPr>
          <a:xfrm>
            <a:off x="620248" y="4110483"/>
            <a:ext cx="2200638" cy="753110"/>
          </a:xfrm>
          <a:prstGeom prst="rect">
            <a:avLst/>
          </a:prstGeom>
          <a:noFill/>
        </p:spPr>
        <p:txBody>
          <a:bodyPr wrap="square" rtlCol="0">
            <a:spAutoFit/>
          </a:bodyPr>
          <a:lstStyle/>
          <a:p>
            <a:pPr algn="just" eaLnBrk="1" latinLnBrk="0"/>
            <a:r>
              <a:rPr lang="zh-CN" altLang="en-US" sz="1300" b="1" dirty="0">
                <a:solidFill>
                  <a:schemeClr val="bg1"/>
                </a:solidFill>
                <a:latin typeface="Source Han Sans CN Bold" panose="020B0500000000000000" charset="-122"/>
                <a:ea typeface="Source Han Sans CN Bold" panose="020B0500000000000000" charset="-122"/>
                <a:sym typeface="+mn-ea"/>
              </a:rPr>
              <a:t>该模式价值：</a:t>
            </a:r>
            <a:r>
              <a:rPr lang="zh-CN" altLang="en-US" sz="1000" dirty="0">
                <a:solidFill>
                  <a:schemeClr val="bg1"/>
                </a:solidFill>
                <a:latin typeface="Source Han Sans CN Regular" panose="020B0500000000000000" charset="-122"/>
                <a:ea typeface="Source Han Sans CN Regular" panose="020B0500000000000000" charset="-122"/>
                <a:sym typeface="+mn-ea"/>
              </a:rPr>
              <a:t>优化报表、减少库存、提早确认收入，获取更多资金做大业务</a:t>
            </a:r>
            <a:endParaRPr lang="en-US" altLang="zh-CN" sz="1000" dirty="0">
              <a:solidFill>
                <a:schemeClr val="bg1"/>
              </a:solidFill>
              <a:latin typeface="Source Han Sans CN Regular" panose="020B0500000000000000" charset="-122"/>
              <a:ea typeface="Source Han Sans CN Regular" panose="020B0500000000000000" charset="-122"/>
            </a:endParaRPr>
          </a:p>
          <a:p>
            <a:pPr algn="just" eaLnBrk="1" latinLnBrk="0"/>
            <a:endParaRPr lang="en-US" altLang="zh-CN" sz="1000" dirty="0">
              <a:solidFill>
                <a:schemeClr val="bg1"/>
              </a:solidFill>
              <a:latin typeface="Source Han Sans CN Regular" panose="020B0500000000000000" charset="-122"/>
              <a:ea typeface="Source Han Sans CN Regular" panose="020B0500000000000000" charset="-122"/>
            </a:endParaRPr>
          </a:p>
        </p:txBody>
      </p:sp>
      <p:sp>
        <p:nvSpPr>
          <p:cNvPr id="8" name="文本框 7"/>
          <p:cNvSpPr txBox="1"/>
          <p:nvPr/>
        </p:nvSpPr>
        <p:spPr>
          <a:xfrm>
            <a:off x="99302" y="87915"/>
            <a:ext cx="3799205" cy="460375"/>
          </a:xfrm>
          <a:prstGeom prst="rect">
            <a:avLst/>
          </a:prstGeom>
          <a:noFill/>
        </p:spPr>
        <p:txBody>
          <a:bodyPr wrap="none" rtlCol="0">
            <a:spAutoFit/>
          </a:bodyPr>
          <a:lstStyle/>
          <a:p>
            <a:r>
              <a:rPr lang="zh-CN" altLang="en-US" sz="2400" b="1" dirty="0">
                <a:solidFill>
                  <a:srgbClr val="C00000"/>
                </a:solidFill>
                <a:latin typeface="微软雅黑" panose="020B0503020204020204" charset="-122"/>
                <a:ea typeface="微软雅黑" panose="020B0503020204020204" charset="-122"/>
              </a:rPr>
              <a:t>壹</a:t>
            </a:r>
            <a:r>
              <a:rPr lang="zh-CN" altLang="en-US" sz="2400" b="1" dirty="0">
                <a:solidFill>
                  <a:srgbClr val="425268"/>
                </a:solidFill>
                <a:latin typeface="微软雅黑" panose="020B0503020204020204" charset="-122"/>
                <a:ea typeface="微软雅黑" panose="020B0503020204020204" charset="-122"/>
              </a:rPr>
              <a:t>建融：</a:t>
            </a:r>
            <a:r>
              <a:rPr lang="zh-CN" altLang="en-US" sz="2000" b="1" dirty="0">
                <a:solidFill>
                  <a:srgbClr val="425268"/>
                </a:solidFill>
                <a:latin typeface="微软雅黑" panose="020B0503020204020204" charset="-122"/>
                <a:ea typeface="微软雅黑" panose="020B0503020204020204" charset="-122"/>
              </a:rPr>
              <a:t>建发案例</a:t>
            </a:r>
            <a:r>
              <a:rPr lang="en-US" altLang="zh-CN" sz="2000" b="1" dirty="0">
                <a:solidFill>
                  <a:srgbClr val="425268"/>
                </a:solidFill>
                <a:latin typeface="微软雅黑" panose="020B0503020204020204" charset="-122"/>
                <a:ea typeface="微软雅黑" panose="020B0503020204020204" charset="-122"/>
              </a:rPr>
              <a:t>-</a:t>
            </a:r>
            <a:r>
              <a:rPr lang="zh-CN" altLang="en-US" sz="2000" b="1" dirty="0">
                <a:solidFill>
                  <a:srgbClr val="425268"/>
                </a:solidFill>
                <a:latin typeface="微软雅黑" panose="020B0503020204020204" charset="-122"/>
                <a:ea typeface="微软雅黑" panose="020B0503020204020204" charset="-122"/>
              </a:rPr>
              <a:t>主推电子仓</a:t>
            </a:r>
          </a:p>
        </p:txBody>
      </p:sp>
    </p:spTree>
  </p:cSld>
  <p:clrMapOvr>
    <a:masterClrMapping/>
  </p:clrMapOvr>
  <mc:AlternateContent xmlns:mc="http://schemas.openxmlformats.org/markup-compatibility/2006" xmlns:p14="http://schemas.microsoft.com/office/powerpoint/2010/main">
    <mc:Choice Requires="p14">
      <p:transition advTm="15000"/>
    </mc:Choice>
    <mc:Fallback xmlns="">
      <p:transition advTm="1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57064" y="1024500"/>
            <a:ext cx="1012157" cy="1001183"/>
          </a:xfrm>
          <a:prstGeom prst="roundRect">
            <a:avLst>
              <a:gd name="adj" fmla="val 5883"/>
            </a:avLst>
          </a:prstGeom>
          <a:solidFill>
            <a:schemeClr val="bg1"/>
          </a:solidFill>
          <a:ln w="25400" cap="flat" cmpd="sng" algn="ctr">
            <a:solidFill>
              <a:srgbClr val="2E75B6"/>
            </a:solidFill>
            <a:prstDash val="solid"/>
          </a:ln>
          <a:effectLst/>
        </p:spPr>
        <p:txBody>
          <a:bodyPr rtlCol="0" anchor="ctr"/>
          <a:lstStyle/>
          <a:p>
            <a:pPr algn="ctr"/>
            <a:r>
              <a:rPr kumimoji="1" lang="zh-CN" altLang="en-US" b="1" kern="0" dirty="0">
                <a:solidFill>
                  <a:srgbClr val="2E75B6"/>
                </a:solidFill>
                <a:latin typeface="微软雅黑 Light" panose="020B0502040204020203" pitchFamily="34" charset="-122"/>
                <a:ea typeface="微软雅黑 Light" panose="020B0502040204020203" pitchFamily="34" charset="-122"/>
              </a:rPr>
              <a:t>核心</a:t>
            </a:r>
            <a:br>
              <a:rPr kumimoji="1" lang="en-US" altLang="zh-CN" b="1" kern="0" dirty="0">
                <a:solidFill>
                  <a:srgbClr val="2E75B6"/>
                </a:solidFill>
                <a:latin typeface="微软雅黑 Light" panose="020B0502040204020203" pitchFamily="34" charset="-122"/>
                <a:ea typeface="微软雅黑 Light" panose="020B0502040204020203" pitchFamily="34" charset="-122"/>
              </a:rPr>
            </a:br>
            <a:r>
              <a:rPr kumimoji="1" lang="zh-CN" altLang="en-US" b="1" kern="0" dirty="0">
                <a:solidFill>
                  <a:srgbClr val="2E75B6"/>
                </a:solidFill>
                <a:latin typeface="微软雅黑 Light" panose="020B0502040204020203" pitchFamily="34" charset="-122"/>
                <a:ea typeface="微软雅黑 Light" panose="020B0502040204020203" pitchFamily="34" charset="-122"/>
              </a:rPr>
              <a:t>企业</a:t>
            </a:r>
            <a:endParaRPr kumimoji="1" lang="en-US" altLang="zh-CN" b="1" kern="0" dirty="0">
              <a:solidFill>
                <a:srgbClr val="2E75B6"/>
              </a:solidFill>
              <a:latin typeface="微软雅黑 Light" panose="020B0502040204020203" pitchFamily="34" charset="-122"/>
              <a:ea typeface="微软雅黑 Light" panose="020B0502040204020203" pitchFamily="34" charset="-122"/>
            </a:endParaRPr>
          </a:p>
        </p:txBody>
      </p:sp>
      <p:sp>
        <p:nvSpPr>
          <p:cNvPr id="4" name="圆角矩形 3"/>
          <p:cNvSpPr/>
          <p:nvPr/>
        </p:nvSpPr>
        <p:spPr>
          <a:xfrm>
            <a:off x="57065" y="2112404"/>
            <a:ext cx="1011665" cy="1430313"/>
          </a:xfrm>
          <a:prstGeom prst="roundRect">
            <a:avLst>
              <a:gd name="adj" fmla="val 4804"/>
            </a:avLst>
          </a:prstGeom>
          <a:solidFill>
            <a:schemeClr val="bg1"/>
          </a:solidFill>
          <a:ln w="25400" cap="flat" cmpd="sng" algn="ctr">
            <a:solidFill>
              <a:srgbClr val="2E75B6"/>
            </a:solidFill>
            <a:prstDash val="solid"/>
          </a:ln>
          <a:effectLst/>
        </p:spPr>
        <p:txBody>
          <a:bodyPr rtlCol="0" anchor="ctr"/>
          <a:lstStyle/>
          <a:p>
            <a:pPr algn="ctr"/>
            <a:r>
              <a:rPr kumimoji="1" lang="zh-CN" altLang="en-US" b="1" kern="0" dirty="0">
                <a:solidFill>
                  <a:srgbClr val="2E75B6"/>
                </a:solidFill>
                <a:latin typeface="微软雅黑 Light" panose="020B0502040204020203" pitchFamily="34" charset="-122"/>
                <a:ea typeface="微软雅黑 Light" panose="020B0502040204020203" pitchFamily="34" charset="-122"/>
              </a:rPr>
              <a:t>银行</a:t>
            </a:r>
            <a:endParaRPr kumimoji="1" lang="en-US" altLang="zh-CN" b="1" kern="0" dirty="0">
              <a:solidFill>
                <a:srgbClr val="2E75B6"/>
              </a:solidFill>
              <a:latin typeface="微软雅黑 Light" panose="020B0502040204020203" pitchFamily="34" charset="-122"/>
              <a:ea typeface="微软雅黑 Light" panose="020B0502040204020203" pitchFamily="34" charset="-122"/>
            </a:endParaRPr>
          </a:p>
        </p:txBody>
      </p:sp>
      <p:sp>
        <p:nvSpPr>
          <p:cNvPr id="6" name="圆角矩形 5"/>
          <p:cNvSpPr/>
          <p:nvPr/>
        </p:nvSpPr>
        <p:spPr>
          <a:xfrm>
            <a:off x="46710" y="3579856"/>
            <a:ext cx="1023609" cy="1470755"/>
          </a:xfrm>
          <a:prstGeom prst="roundRect">
            <a:avLst>
              <a:gd name="adj" fmla="val 8040"/>
            </a:avLst>
          </a:prstGeom>
          <a:solidFill>
            <a:schemeClr val="bg1"/>
          </a:solidFill>
          <a:ln w="25400" cap="flat" cmpd="sng" algn="ctr">
            <a:solidFill>
              <a:srgbClr val="2E75B6"/>
            </a:solidFill>
            <a:prstDash val="solid"/>
          </a:ln>
          <a:effectLst/>
        </p:spPr>
        <p:txBody>
          <a:bodyPr rtlCol="0" anchor="ctr"/>
          <a:lstStyle/>
          <a:p>
            <a:pPr algn="ctr"/>
            <a:r>
              <a:rPr kumimoji="1" lang="zh-CN" altLang="en-US" b="1" kern="0" dirty="0">
                <a:solidFill>
                  <a:srgbClr val="2E75B6"/>
                </a:solidFill>
                <a:latin typeface="微软雅黑 Light" panose="020B0502040204020203" pitchFamily="34" charset="-122"/>
                <a:ea typeface="微软雅黑 Light" panose="020B0502040204020203" pitchFamily="34" charset="-122"/>
              </a:rPr>
              <a:t>经销商</a:t>
            </a:r>
            <a:endParaRPr kumimoji="1" lang="en-US" altLang="zh-CN" b="1" kern="0" dirty="0">
              <a:solidFill>
                <a:srgbClr val="2E75B6"/>
              </a:solidFill>
              <a:latin typeface="微软雅黑 Light" panose="020B0502040204020203" pitchFamily="34" charset="-122"/>
              <a:ea typeface="微软雅黑 Light" panose="020B0502040204020203" pitchFamily="34" charset="-122"/>
            </a:endParaRPr>
          </a:p>
        </p:txBody>
      </p:sp>
      <p:sp>
        <p:nvSpPr>
          <p:cNvPr id="177" name="矩形: 圆角 176"/>
          <p:cNvSpPr/>
          <p:nvPr/>
        </p:nvSpPr>
        <p:spPr>
          <a:xfrm>
            <a:off x="64666" y="712556"/>
            <a:ext cx="1003748" cy="224244"/>
          </a:xfrm>
          <a:prstGeom prst="roundRect">
            <a:avLst/>
          </a:prstGeom>
          <a:solidFill>
            <a:srgbClr val="425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latin typeface="微软雅黑 Light" panose="020B0502040204020203" pitchFamily="34" charset="-122"/>
                <a:ea typeface="微软雅黑 Light" panose="020B0502040204020203" pitchFamily="34" charset="-122"/>
              </a:rPr>
              <a:t>参与方</a:t>
            </a:r>
          </a:p>
        </p:txBody>
      </p:sp>
      <p:cxnSp>
        <p:nvCxnSpPr>
          <p:cNvPr id="11" name="直线箭头连接符 10"/>
          <p:cNvCxnSpPr/>
          <p:nvPr/>
        </p:nvCxnSpPr>
        <p:spPr>
          <a:xfrm>
            <a:off x="1325158" y="991187"/>
            <a:ext cx="7805600" cy="0"/>
          </a:xfrm>
          <a:prstGeom prst="straightConnector1">
            <a:avLst/>
          </a:prstGeom>
          <a:noFill/>
          <a:ln w="9525" cap="flat" cmpd="sng" algn="ctr">
            <a:solidFill>
              <a:schemeClr val="bg1">
                <a:lumMod val="75000"/>
              </a:schemeClr>
            </a:solidFill>
            <a:prstDash val="dashDot"/>
            <a:tailEnd type="triangle"/>
          </a:ln>
          <a:effectLst/>
        </p:spPr>
      </p:cxnSp>
      <p:cxnSp>
        <p:nvCxnSpPr>
          <p:cNvPr id="12" name="直线箭头连接符 11"/>
          <p:cNvCxnSpPr/>
          <p:nvPr/>
        </p:nvCxnSpPr>
        <p:spPr>
          <a:xfrm>
            <a:off x="1325158" y="2066980"/>
            <a:ext cx="7805600" cy="0"/>
          </a:xfrm>
          <a:prstGeom prst="straightConnector1">
            <a:avLst/>
          </a:prstGeom>
          <a:noFill/>
          <a:ln w="9525" cap="flat" cmpd="sng" algn="ctr">
            <a:solidFill>
              <a:schemeClr val="bg1">
                <a:lumMod val="75000"/>
              </a:schemeClr>
            </a:solidFill>
            <a:prstDash val="dashDot"/>
            <a:tailEnd type="triangle"/>
          </a:ln>
          <a:effectLst/>
        </p:spPr>
      </p:cxnSp>
      <p:cxnSp>
        <p:nvCxnSpPr>
          <p:cNvPr id="13" name="直线箭头连接符 12"/>
          <p:cNvCxnSpPr/>
          <p:nvPr/>
        </p:nvCxnSpPr>
        <p:spPr>
          <a:xfrm>
            <a:off x="1266474" y="3565541"/>
            <a:ext cx="7900591" cy="0"/>
          </a:xfrm>
          <a:prstGeom prst="straightConnector1">
            <a:avLst/>
          </a:prstGeom>
          <a:noFill/>
          <a:ln w="9525" cap="flat" cmpd="sng" algn="ctr">
            <a:solidFill>
              <a:schemeClr val="bg1">
                <a:lumMod val="75000"/>
              </a:schemeClr>
            </a:solidFill>
            <a:prstDash val="dashDot"/>
            <a:tailEnd type="triangle"/>
          </a:ln>
          <a:effectLst/>
        </p:spPr>
      </p:cxnSp>
      <p:cxnSp>
        <p:nvCxnSpPr>
          <p:cNvPr id="15" name="直线箭头连接符 14"/>
          <p:cNvCxnSpPr/>
          <p:nvPr/>
        </p:nvCxnSpPr>
        <p:spPr>
          <a:xfrm>
            <a:off x="1325158" y="5073437"/>
            <a:ext cx="7805600" cy="0"/>
          </a:xfrm>
          <a:prstGeom prst="straightConnector1">
            <a:avLst/>
          </a:prstGeom>
          <a:noFill/>
          <a:ln w="9525" cap="flat" cmpd="sng" algn="ctr">
            <a:solidFill>
              <a:schemeClr val="bg1">
                <a:lumMod val="75000"/>
              </a:schemeClr>
            </a:solidFill>
            <a:prstDash val="dashDot"/>
            <a:tailEnd type="triangle"/>
          </a:ln>
          <a:effectLst/>
        </p:spPr>
      </p:cxnSp>
      <p:sp>
        <p:nvSpPr>
          <p:cNvPr id="16" name="圆角矩形 15"/>
          <p:cNvSpPr/>
          <p:nvPr/>
        </p:nvSpPr>
        <p:spPr>
          <a:xfrm>
            <a:off x="2376264" y="1401716"/>
            <a:ext cx="74825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订单导入</a:t>
            </a:r>
          </a:p>
        </p:txBody>
      </p:sp>
      <p:sp>
        <p:nvSpPr>
          <p:cNvPr id="23" name="圆角矩形 22"/>
          <p:cNvSpPr/>
          <p:nvPr/>
        </p:nvSpPr>
        <p:spPr>
          <a:xfrm>
            <a:off x="3362419" y="2571393"/>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融 资 审 批</a:t>
            </a:r>
          </a:p>
        </p:txBody>
      </p:sp>
      <p:cxnSp>
        <p:nvCxnSpPr>
          <p:cNvPr id="59" name="直接箭头连接符 58"/>
          <p:cNvCxnSpPr>
            <a:stCxn id="16" idx="2"/>
            <a:endCxn id="56" idx="0"/>
          </p:cNvCxnSpPr>
          <p:nvPr/>
        </p:nvCxnSpPr>
        <p:spPr>
          <a:xfrm>
            <a:off x="2750389" y="1632911"/>
            <a:ext cx="8335" cy="2545217"/>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5348654" y="698241"/>
            <a:ext cx="0" cy="4360881"/>
          </a:xfrm>
          <a:prstGeom prst="line">
            <a:avLst/>
          </a:prstGeom>
          <a:ln>
            <a:solidFill>
              <a:schemeClr val="bg1">
                <a:lumMod val="75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2317593" y="717165"/>
            <a:ext cx="0" cy="4360881"/>
          </a:xfrm>
          <a:prstGeom prst="line">
            <a:avLst/>
          </a:prstGeom>
          <a:ln>
            <a:solidFill>
              <a:schemeClr val="bg1">
                <a:lumMod val="75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8" name="矩形: 圆角 167"/>
          <p:cNvSpPr/>
          <p:nvPr/>
        </p:nvSpPr>
        <p:spPr>
          <a:xfrm>
            <a:off x="1123414" y="708832"/>
            <a:ext cx="1067307" cy="226949"/>
          </a:xfrm>
          <a:prstGeom prst="roundRect">
            <a:avLst/>
          </a:prstGeom>
          <a:solidFill>
            <a:srgbClr val="425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latin typeface="微软雅黑 Light" panose="020B0502040204020203" pitchFamily="34" charset="-122"/>
                <a:ea typeface="微软雅黑 Light" panose="020B0502040204020203" pitchFamily="34" charset="-122"/>
              </a:rPr>
              <a:t>场景要素</a:t>
            </a:r>
          </a:p>
        </p:txBody>
      </p:sp>
      <p:sp>
        <p:nvSpPr>
          <p:cNvPr id="170" name="矩形: 圆角 169"/>
          <p:cNvSpPr/>
          <p:nvPr/>
        </p:nvSpPr>
        <p:spPr>
          <a:xfrm>
            <a:off x="6902754" y="698243"/>
            <a:ext cx="2218351" cy="236283"/>
          </a:xfrm>
          <a:prstGeom prst="roundRect">
            <a:avLst/>
          </a:prstGeom>
          <a:solidFill>
            <a:srgbClr val="425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latin typeface="微软雅黑 Light" panose="020B0502040204020203" pitchFamily="34" charset="-122"/>
                <a:ea typeface="微软雅黑 Light" panose="020B0502040204020203" pitchFamily="34" charset="-122"/>
              </a:rPr>
              <a:t>还款</a:t>
            </a:r>
            <a:r>
              <a:rPr lang="zh-CN" altLang="en-US" sz="1050" b="1">
                <a:latin typeface="微软雅黑 Light" panose="020B0502040204020203" pitchFamily="34" charset="-122"/>
                <a:ea typeface="微软雅黑 Light" panose="020B0502040204020203" pitchFamily="34" charset="-122"/>
              </a:rPr>
              <a:t>赎货</a:t>
            </a:r>
            <a:endParaRPr lang="en-US" altLang="zh-CN" sz="1050" b="1" dirty="0">
              <a:latin typeface="微软雅黑 Light" panose="020B0502040204020203" pitchFamily="34" charset="-122"/>
              <a:ea typeface="微软雅黑 Light" panose="020B0502040204020203" pitchFamily="34" charset="-122"/>
            </a:endParaRPr>
          </a:p>
        </p:txBody>
      </p:sp>
      <p:sp>
        <p:nvSpPr>
          <p:cNvPr id="171" name="矩形: 圆角 170"/>
          <p:cNvSpPr/>
          <p:nvPr/>
        </p:nvSpPr>
        <p:spPr>
          <a:xfrm>
            <a:off x="1123414" y="1024500"/>
            <a:ext cx="1121055" cy="1001183"/>
          </a:xfrm>
          <a:prstGeom prst="roundRect">
            <a:avLst>
              <a:gd name="adj" fmla="val 4739"/>
            </a:avLst>
          </a:prstGeom>
          <a:solidFill>
            <a:schemeClr val="bg1"/>
          </a:solid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三方协议</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完成授信额度拆分</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采购方邀请</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质押物清单</a:t>
            </a:r>
            <a:r>
              <a:rPr lang="en-US" altLang="zh-CN" sz="750" dirty="0">
                <a:solidFill>
                  <a:schemeClr val="tx1"/>
                </a:solidFill>
                <a:latin typeface="微软雅黑 Light" panose="020B0502040204020203" pitchFamily="34" charset="-122"/>
                <a:ea typeface="微软雅黑 Light" panose="020B0502040204020203" pitchFamily="34" charset="-122"/>
              </a:rPr>
              <a:t>》</a:t>
            </a: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赎货申请书</a:t>
            </a:r>
            <a:r>
              <a:rPr lang="en-US" altLang="zh-CN" sz="750" dirty="0">
                <a:solidFill>
                  <a:schemeClr val="tx1"/>
                </a:solidFill>
                <a:latin typeface="微软雅黑 Light" panose="020B0502040204020203" pitchFamily="34" charset="-122"/>
                <a:ea typeface="微软雅黑 Light" panose="020B0502040204020203" pitchFamily="34" charset="-122"/>
              </a:rPr>
              <a:t>》</a:t>
            </a: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发货通知书</a:t>
            </a:r>
            <a:r>
              <a:rPr lang="en-US" altLang="zh-CN" sz="750" dirty="0">
                <a:solidFill>
                  <a:schemeClr val="tx1"/>
                </a:solidFill>
                <a:latin typeface="微软雅黑 Light" panose="020B0502040204020203" pitchFamily="34" charset="-122"/>
                <a:ea typeface="微软雅黑 Light" panose="020B0502040204020203" pitchFamily="34" charset="-122"/>
              </a:rPr>
              <a:t>》</a:t>
            </a: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发货通知书收妥确认函</a:t>
            </a:r>
            <a:r>
              <a:rPr lang="en-US" altLang="zh-CN" sz="750" dirty="0">
                <a:solidFill>
                  <a:schemeClr val="tx1"/>
                </a:solidFill>
                <a:latin typeface="微软雅黑 Light" panose="020B0502040204020203" pitchFamily="34" charset="-122"/>
                <a:ea typeface="微软雅黑 Light" panose="020B0502040204020203" pitchFamily="34" charset="-122"/>
              </a:rPr>
              <a:t>》</a:t>
            </a:r>
          </a:p>
        </p:txBody>
      </p:sp>
      <p:sp>
        <p:nvSpPr>
          <p:cNvPr id="172" name="矩形: 圆角 171"/>
          <p:cNvSpPr/>
          <p:nvPr/>
        </p:nvSpPr>
        <p:spPr>
          <a:xfrm>
            <a:off x="1123414" y="2112404"/>
            <a:ext cx="1121055" cy="1430312"/>
          </a:xfrm>
          <a:prstGeom prst="roundRect">
            <a:avLst>
              <a:gd name="adj" fmla="val 4739"/>
            </a:avLst>
          </a:prstGeom>
          <a:solidFill>
            <a:schemeClr val="bg1"/>
          </a:solid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完成核心企业授信</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审核经销商授信申请</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三方协议</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与核心企业确定金融产品方案</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赎货申请书</a:t>
            </a:r>
            <a:r>
              <a:rPr lang="en-US" altLang="zh-CN" sz="750" dirty="0">
                <a:solidFill>
                  <a:schemeClr val="tx1"/>
                </a:solidFill>
                <a:latin typeface="微软雅黑 Light" panose="020B0502040204020203" pitchFamily="34" charset="-122"/>
                <a:ea typeface="微软雅黑 Light" panose="020B0502040204020203" pitchFamily="34" charset="-122"/>
              </a:rPr>
              <a:t>》</a:t>
            </a: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发货通知书</a:t>
            </a:r>
            <a:r>
              <a:rPr lang="en-US" altLang="zh-CN" sz="750" dirty="0">
                <a:solidFill>
                  <a:schemeClr val="tx1"/>
                </a:solidFill>
                <a:latin typeface="微软雅黑 Light" panose="020B0502040204020203" pitchFamily="34" charset="-122"/>
                <a:ea typeface="微软雅黑 Light" panose="020B0502040204020203" pitchFamily="34" charset="-122"/>
              </a:rPr>
              <a:t>》</a:t>
            </a: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发货通知书收妥确认函</a:t>
            </a:r>
            <a:r>
              <a:rPr lang="en-US" altLang="zh-CN" sz="750" dirty="0">
                <a:solidFill>
                  <a:schemeClr val="tx1"/>
                </a:solidFill>
                <a:latin typeface="微软雅黑 Light" panose="020B0502040204020203" pitchFamily="34" charset="-122"/>
                <a:ea typeface="微软雅黑 Light" panose="020B0502040204020203" pitchFamily="34" charset="-122"/>
              </a:rPr>
              <a:t>》</a:t>
            </a: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货物收妥告知函</a:t>
            </a:r>
            <a:r>
              <a:rPr lang="en-US" altLang="zh-CN" sz="750" dirty="0">
                <a:solidFill>
                  <a:schemeClr val="tx1"/>
                </a:solidFill>
                <a:latin typeface="微软雅黑 Light" panose="020B0502040204020203" pitchFamily="34" charset="-122"/>
                <a:ea typeface="微软雅黑 Light" panose="020B0502040204020203" pitchFamily="34" charset="-122"/>
              </a:rPr>
              <a:t>》</a:t>
            </a:r>
          </a:p>
        </p:txBody>
      </p:sp>
      <p:sp>
        <p:nvSpPr>
          <p:cNvPr id="174" name="矩形: 圆角 173"/>
          <p:cNvSpPr/>
          <p:nvPr/>
        </p:nvSpPr>
        <p:spPr>
          <a:xfrm>
            <a:off x="1127803" y="3612614"/>
            <a:ext cx="1116666" cy="1437997"/>
          </a:xfrm>
          <a:prstGeom prst="roundRect">
            <a:avLst>
              <a:gd name="adj" fmla="val 4739"/>
            </a:avLst>
          </a:prstGeom>
          <a:solidFill>
            <a:schemeClr val="bg1"/>
          </a:solid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授信申请（基于核心企业）</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三方协议</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与核心企业确定展业方案</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zh-CN" altLang="en-US" sz="750" dirty="0">
                <a:solidFill>
                  <a:schemeClr val="tx1"/>
                </a:solidFill>
                <a:latin typeface="微软雅黑 Light" panose="020B0502040204020203" pitchFamily="34" charset="-122"/>
                <a:ea typeface="微软雅黑 Light" panose="020B0502040204020203" pitchFamily="34" charset="-122"/>
              </a:rPr>
              <a:t>获得拆分授信额</a:t>
            </a:r>
            <a:endParaRPr lang="en-US" altLang="zh-CN"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赎货申请书</a:t>
            </a:r>
            <a:r>
              <a:rPr lang="en-US" altLang="zh-CN" sz="750" dirty="0">
                <a:solidFill>
                  <a:schemeClr val="tx1"/>
                </a:solidFill>
                <a:latin typeface="微软雅黑 Light" panose="020B0502040204020203" pitchFamily="34" charset="-122"/>
                <a:ea typeface="微软雅黑 Light" panose="020B0502040204020203" pitchFamily="34" charset="-122"/>
              </a:rPr>
              <a:t>》</a:t>
            </a: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发货通知收妥确认函</a:t>
            </a:r>
            <a:r>
              <a:rPr lang="en-US" altLang="zh-CN" sz="750" dirty="0">
                <a:solidFill>
                  <a:schemeClr val="tx1"/>
                </a:solidFill>
                <a:latin typeface="微软雅黑 Light" panose="020B0502040204020203" pitchFamily="34" charset="-122"/>
                <a:ea typeface="微软雅黑 Light" panose="020B0502040204020203" pitchFamily="34" charset="-122"/>
              </a:rPr>
              <a:t>》</a:t>
            </a:r>
            <a:endParaRPr lang="zh-CN" altLang="en-US" sz="750" dirty="0">
              <a:solidFill>
                <a:schemeClr val="tx1"/>
              </a:solidFill>
              <a:latin typeface="微软雅黑 Light" panose="020B0502040204020203" pitchFamily="34" charset="-122"/>
              <a:ea typeface="微软雅黑 Light" panose="020B0502040204020203" pitchFamily="34" charset="-122"/>
            </a:endParaRPr>
          </a:p>
          <a:p>
            <a:pPr marL="128905" indent="-128905">
              <a:buFont typeface="Arial" panose="020B0604020202020204" pitchFamily="34" charset="0"/>
              <a:buChar char="•"/>
            </a:pPr>
            <a:r>
              <a:rPr lang="en-US" altLang="zh-CN" sz="750" dirty="0">
                <a:solidFill>
                  <a:schemeClr val="tx1"/>
                </a:solidFill>
                <a:latin typeface="微软雅黑 Light" panose="020B0502040204020203" pitchFamily="34" charset="-122"/>
                <a:ea typeface="微软雅黑 Light" panose="020B0502040204020203" pitchFamily="34" charset="-122"/>
              </a:rPr>
              <a:t>《</a:t>
            </a:r>
            <a:r>
              <a:rPr lang="zh-CN" altLang="en-US" sz="750" dirty="0">
                <a:solidFill>
                  <a:schemeClr val="tx1"/>
                </a:solidFill>
                <a:latin typeface="微软雅黑 Light" panose="020B0502040204020203" pitchFamily="34" charset="-122"/>
                <a:ea typeface="微软雅黑 Light" panose="020B0502040204020203" pitchFamily="34" charset="-122"/>
              </a:rPr>
              <a:t>货物收妥告知函</a:t>
            </a:r>
            <a:r>
              <a:rPr lang="en-US" altLang="zh-CN" sz="750" dirty="0">
                <a:solidFill>
                  <a:schemeClr val="tx1"/>
                </a:solidFill>
                <a:latin typeface="微软雅黑 Light" panose="020B0502040204020203" pitchFamily="34" charset="-122"/>
                <a:ea typeface="微软雅黑 Light" panose="020B0502040204020203" pitchFamily="34" charset="-122"/>
              </a:rPr>
              <a:t>》</a:t>
            </a:r>
            <a:endParaRPr lang="zh-CN" altLang="en-US" sz="750" dirty="0">
              <a:solidFill>
                <a:schemeClr val="tx1"/>
              </a:solidFill>
              <a:latin typeface="微软雅黑 Light" panose="020B0502040204020203" pitchFamily="34" charset="-122"/>
              <a:ea typeface="微软雅黑 Light" panose="020B0502040204020203" pitchFamily="34" charset="-122"/>
            </a:endParaRPr>
          </a:p>
        </p:txBody>
      </p:sp>
      <p:sp>
        <p:nvSpPr>
          <p:cNvPr id="92" name="圆角矩形 18"/>
          <p:cNvSpPr/>
          <p:nvPr/>
        </p:nvSpPr>
        <p:spPr>
          <a:xfrm>
            <a:off x="3360546" y="4160954"/>
            <a:ext cx="747900" cy="262677"/>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选择订单</a:t>
            </a:r>
            <a:r>
              <a:rPr lang="en-US" altLang="zh-CN" sz="900" b="1" kern="0" dirty="0">
                <a:solidFill>
                  <a:prstClr val="white"/>
                </a:solidFill>
                <a:latin typeface="微软雅黑 Light" panose="020B0502040204020203" pitchFamily="34" charset="-122"/>
                <a:ea typeface="微软雅黑 Light" panose="020B0502040204020203" pitchFamily="34" charset="-122"/>
              </a:rPr>
              <a:t>+</a:t>
            </a:r>
            <a:r>
              <a:rPr lang="zh-CN" altLang="en-US" sz="900" b="1" kern="0" dirty="0">
                <a:solidFill>
                  <a:prstClr val="white"/>
                </a:solidFill>
                <a:latin typeface="微软雅黑 Light" panose="020B0502040204020203" pitchFamily="34" charset="-122"/>
                <a:ea typeface="微软雅黑 Light" panose="020B0502040204020203" pitchFamily="34" charset="-122"/>
              </a:rPr>
              <a:t>授信</a:t>
            </a:r>
          </a:p>
        </p:txBody>
      </p:sp>
      <p:cxnSp>
        <p:nvCxnSpPr>
          <p:cNvPr id="94" name="直线箭头连接符 26"/>
          <p:cNvCxnSpPr>
            <a:stCxn id="56" idx="3"/>
            <a:endCxn id="92" idx="1"/>
          </p:cNvCxnSpPr>
          <p:nvPr/>
        </p:nvCxnSpPr>
        <p:spPr>
          <a:xfrm flipV="1">
            <a:off x="3132674" y="4292293"/>
            <a:ext cx="227872" cy="1433"/>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76" name="矩形: 圆角 75"/>
          <p:cNvSpPr/>
          <p:nvPr/>
        </p:nvSpPr>
        <p:spPr>
          <a:xfrm>
            <a:off x="2390719" y="694807"/>
            <a:ext cx="795980" cy="249308"/>
          </a:xfrm>
          <a:prstGeom prst="roundRect">
            <a:avLst/>
          </a:prstGeom>
          <a:solidFill>
            <a:srgbClr val="425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latin typeface="微软雅黑 Light" panose="020B0502040204020203" pitchFamily="34" charset="-122"/>
                <a:ea typeface="微软雅黑 Light" panose="020B0502040204020203" pitchFamily="34" charset="-122"/>
              </a:rPr>
              <a:t>订单</a:t>
            </a:r>
          </a:p>
        </p:txBody>
      </p:sp>
      <p:cxnSp>
        <p:nvCxnSpPr>
          <p:cNvPr id="77" name="直接连接符 76"/>
          <p:cNvCxnSpPr/>
          <p:nvPr/>
        </p:nvCxnSpPr>
        <p:spPr>
          <a:xfrm>
            <a:off x="3243576" y="717165"/>
            <a:ext cx="0" cy="4360881"/>
          </a:xfrm>
          <a:prstGeom prst="line">
            <a:avLst/>
          </a:prstGeom>
          <a:ln>
            <a:solidFill>
              <a:schemeClr val="bg1">
                <a:lumMod val="75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矩形: 圆角 77"/>
          <p:cNvSpPr/>
          <p:nvPr/>
        </p:nvSpPr>
        <p:spPr>
          <a:xfrm>
            <a:off x="3320559" y="694807"/>
            <a:ext cx="1979843" cy="239719"/>
          </a:xfrm>
          <a:prstGeom prst="roundRect">
            <a:avLst/>
          </a:prstGeom>
          <a:solidFill>
            <a:srgbClr val="425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latin typeface="微软雅黑 Light" panose="020B0502040204020203" pitchFamily="34" charset="-122"/>
                <a:ea typeface="微软雅黑 Light" panose="020B0502040204020203" pitchFamily="34" charset="-122"/>
              </a:rPr>
              <a:t>融资付款</a:t>
            </a:r>
          </a:p>
        </p:txBody>
      </p:sp>
      <p:sp>
        <p:nvSpPr>
          <p:cNvPr id="82" name="圆角矩形 18"/>
          <p:cNvSpPr/>
          <p:nvPr/>
        </p:nvSpPr>
        <p:spPr>
          <a:xfrm>
            <a:off x="3360842" y="3922011"/>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融资申请</a:t>
            </a:r>
          </a:p>
        </p:txBody>
      </p:sp>
      <p:sp>
        <p:nvSpPr>
          <p:cNvPr id="86" name="圆角矩形 18"/>
          <p:cNvSpPr/>
          <p:nvPr/>
        </p:nvSpPr>
        <p:spPr>
          <a:xfrm>
            <a:off x="4290655" y="4165339"/>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融资收款</a:t>
            </a:r>
          </a:p>
        </p:txBody>
      </p:sp>
      <p:sp>
        <p:nvSpPr>
          <p:cNvPr id="91" name="圆角矩形 18"/>
          <p:cNvSpPr/>
          <p:nvPr/>
        </p:nvSpPr>
        <p:spPr>
          <a:xfrm>
            <a:off x="4290655" y="2571392"/>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确认放款</a:t>
            </a:r>
          </a:p>
        </p:txBody>
      </p:sp>
      <p:sp>
        <p:nvSpPr>
          <p:cNvPr id="102" name="圆角矩形 18"/>
          <p:cNvSpPr/>
          <p:nvPr/>
        </p:nvSpPr>
        <p:spPr>
          <a:xfrm>
            <a:off x="6914750" y="4166887"/>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选择订单</a:t>
            </a:r>
          </a:p>
        </p:txBody>
      </p:sp>
      <p:sp>
        <p:nvSpPr>
          <p:cNvPr id="105" name="圆角矩形 18"/>
          <p:cNvSpPr/>
          <p:nvPr/>
        </p:nvSpPr>
        <p:spPr>
          <a:xfrm>
            <a:off x="6914750" y="2403418"/>
            <a:ext cx="758263" cy="478973"/>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赎货审批</a:t>
            </a:r>
            <a:endParaRPr lang="en-US" altLang="zh-CN" sz="900" b="1" kern="0" dirty="0">
              <a:solidFill>
                <a:prstClr val="white"/>
              </a:solidFill>
              <a:latin typeface="微软雅黑 Light" panose="020B0502040204020203" pitchFamily="34" charset="-122"/>
              <a:ea typeface="微软雅黑 Light" panose="020B0502040204020203" pitchFamily="34" charset="-122"/>
            </a:endParaRPr>
          </a:p>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收款</a:t>
            </a:r>
          </a:p>
        </p:txBody>
      </p:sp>
      <p:sp>
        <p:nvSpPr>
          <p:cNvPr id="56" name="圆角矩形 18"/>
          <p:cNvSpPr/>
          <p:nvPr/>
        </p:nvSpPr>
        <p:spPr>
          <a:xfrm>
            <a:off x="2384774" y="4178128"/>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订单确认</a:t>
            </a:r>
          </a:p>
        </p:txBody>
      </p:sp>
      <p:sp>
        <p:nvSpPr>
          <p:cNvPr id="69" name="圆角矩形 18"/>
          <p:cNvSpPr/>
          <p:nvPr/>
        </p:nvSpPr>
        <p:spPr>
          <a:xfrm>
            <a:off x="4287555" y="1383499"/>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收到货款</a:t>
            </a:r>
          </a:p>
        </p:txBody>
      </p:sp>
      <p:cxnSp>
        <p:nvCxnSpPr>
          <p:cNvPr id="35" name="直接箭头连接符 34"/>
          <p:cNvCxnSpPr>
            <a:stCxn id="63" idx="0"/>
            <a:endCxn id="105" idx="2"/>
          </p:cNvCxnSpPr>
          <p:nvPr/>
        </p:nvCxnSpPr>
        <p:spPr>
          <a:xfrm flipV="1">
            <a:off x="7288700" y="2882391"/>
            <a:ext cx="5182" cy="840127"/>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0" name="矩形: 剪去对角 39"/>
          <p:cNvSpPr/>
          <p:nvPr/>
        </p:nvSpPr>
        <p:spPr>
          <a:xfrm>
            <a:off x="2400247" y="4421650"/>
            <a:ext cx="716954" cy="493028"/>
          </a:xfrm>
          <a:prstGeom prst="snip2Diag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 dirty="0">
                <a:latin typeface="微软雅黑 Light" panose="020B0502040204020203" pitchFamily="34" charset="-122"/>
                <a:ea typeface="微软雅黑 Light" panose="020B0502040204020203" pitchFamily="34" charset="-122"/>
              </a:rPr>
              <a:t>订单金额</a:t>
            </a:r>
            <a:r>
              <a:rPr lang="en-US" altLang="zh-CN" sz="800" dirty="0">
                <a:latin typeface="微软雅黑 Light" panose="020B0502040204020203" pitchFamily="34" charset="-122"/>
                <a:ea typeface="微软雅黑 Light" panose="020B0502040204020203" pitchFamily="34" charset="-122"/>
              </a:rPr>
              <a:t>+</a:t>
            </a:r>
            <a:r>
              <a:rPr lang="zh-CN" altLang="en-US" sz="800" dirty="0">
                <a:latin typeface="微软雅黑 Light" panose="020B0502040204020203" pitchFamily="34" charset="-122"/>
                <a:ea typeface="微软雅黑 Light" panose="020B0502040204020203" pitchFamily="34" charset="-122"/>
              </a:rPr>
              <a:t>货品（如有）</a:t>
            </a:r>
          </a:p>
        </p:txBody>
      </p:sp>
      <p:cxnSp>
        <p:nvCxnSpPr>
          <p:cNvPr id="47" name="直接箭头连接符 46"/>
          <p:cNvCxnSpPr>
            <a:stCxn id="82" idx="0"/>
            <a:endCxn id="23" idx="2"/>
          </p:cNvCxnSpPr>
          <p:nvPr/>
        </p:nvCxnSpPr>
        <p:spPr>
          <a:xfrm flipV="1">
            <a:off x="3734792" y="2802588"/>
            <a:ext cx="1577" cy="1119423"/>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26"/>
          <p:cNvCxnSpPr>
            <a:stCxn id="23" idx="3"/>
            <a:endCxn id="91" idx="1"/>
          </p:cNvCxnSpPr>
          <p:nvPr/>
        </p:nvCxnSpPr>
        <p:spPr>
          <a:xfrm flipV="1">
            <a:off x="4110319" y="2686990"/>
            <a:ext cx="180336" cy="1"/>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91" idx="2"/>
            <a:endCxn id="86" idx="0"/>
          </p:cNvCxnSpPr>
          <p:nvPr/>
        </p:nvCxnSpPr>
        <p:spPr>
          <a:xfrm>
            <a:off x="4664605" y="2802587"/>
            <a:ext cx="0" cy="1362752"/>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0" name="连接符: 肘形 29"/>
          <p:cNvCxnSpPr>
            <a:stCxn id="86" idx="3"/>
            <a:endCxn id="69" idx="3"/>
          </p:cNvCxnSpPr>
          <p:nvPr/>
        </p:nvCxnSpPr>
        <p:spPr>
          <a:xfrm flipH="1" flipV="1">
            <a:off x="5035455" y="1499097"/>
            <a:ext cx="3100" cy="2781840"/>
          </a:xfrm>
          <a:prstGeom prst="bentConnector3">
            <a:avLst>
              <a:gd name="adj1" fmla="val -614516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1" name="矩形: 剪去对角 60"/>
          <p:cNvSpPr/>
          <p:nvPr/>
        </p:nvSpPr>
        <p:spPr>
          <a:xfrm>
            <a:off x="3393507" y="4434450"/>
            <a:ext cx="716954" cy="262678"/>
          </a:xfrm>
          <a:prstGeom prst="snip2Diag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latin typeface="微软雅黑 Light" panose="020B0502040204020203" pitchFamily="34" charset="-122"/>
                <a:ea typeface="微软雅黑 Light" panose="020B0502040204020203" pitchFamily="34" charset="-122"/>
              </a:rPr>
              <a:t>自有资金</a:t>
            </a:r>
            <a:r>
              <a:rPr lang="en-US" altLang="zh-CN" sz="900" dirty="0">
                <a:latin typeface="微软雅黑 Light" panose="020B0502040204020203" pitchFamily="34" charset="-122"/>
                <a:ea typeface="微软雅黑 Light" panose="020B0502040204020203" pitchFamily="34" charset="-122"/>
              </a:rPr>
              <a:t>/</a:t>
            </a:r>
            <a:r>
              <a:rPr lang="zh-CN" altLang="en-US" sz="900" dirty="0">
                <a:latin typeface="微软雅黑 Light" panose="020B0502040204020203" pitchFamily="34" charset="-122"/>
                <a:ea typeface="微软雅黑 Light" panose="020B0502040204020203" pitchFamily="34" charset="-122"/>
              </a:rPr>
              <a:t>保证金</a:t>
            </a:r>
          </a:p>
        </p:txBody>
      </p:sp>
      <p:sp>
        <p:nvSpPr>
          <p:cNvPr id="62" name="矩形: 剪去对角 61"/>
          <p:cNvSpPr/>
          <p:nvPr/>
        </p:nvSpPr>
        <p:spPr>
          <a:xfrm>
            <a:off x="4290810" y="4408855"/>
            <a:ext cx="716954" cy="262678"/>
          </a:xfrm>
          <a:prstGeom prst="snip2Diag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latin typeface="微软雅黑 Light" panose="020B0502040204020203" pitchFamily="34" charset="-122"/>
                <a:ea typeface="微软雅黑 Light" panose="020B0502040204020203" pitchFamily="34" charset="-122"/>
              </a:rPr>
              <a:t>自有资金</a:t>
            </a:r>
          </a:p>
        </p:txBody>
      </p:sp>
      <p:sp>
        <p:nvSpPr>
          <p:cNvPr id="58" name="矩形: 剪去对角 57"/>
          <p:cNvSpPr/>
          <p:nvPr/>
        </p:nvSpPr>
        <p:spPr>
          <a:xfrm>
            <a:off x="6914750" y="4414788"/>
            <a:ext cx="747901" cy="231193"/>
          </a:xfrm>
          <a:prstGeom prst="snip2Diag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latin typeface="微软雅黑 Light" panose="020B0502040204020203" pitchFamily="34" charset="-122"/>
                <a:ea typeface="微软雅黑 Light" panose="020B0502040204020203" pitchFamily="34" charset="-122"/>
              </a:rPr>
              <a:t>赎货数量</a:t>
            </a:r>
          </a:p>
        </p:txBody>
      </p:sp>
      <p:sp>
        <p:nvSpPr>
          <p:cNvPr id="60" name="矩形: 剪去对角 59"/>
          <p:cNvSpPr/>
          <p:nvPr/>
        </p:nvSpPr>
        <p:spPr>
          <a:xfrm>
            <a:off x="6923786" y="4662273"/>
            <a:ext cx="747901" cy="270016"/>
          </a:xfrm>
          <a:prstGeom prst="snip2Diag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latin typeface="微软雅黑 Light" panose="020B0502040204020203" pitchFamily="34" charset="-122"/>
                <a:ea typeface="微软雅黑 Light" panose="020B0502040204020203" pitchFamily="34" charset="-122"/>
              </a:rPr>
              <a:t>自有资金</a:t>
            </a:r>
            <a:r>
              <a:rPr lang="en-US" altLang="zh-CN" sz="900" dirty="0">
                <a:latin typeface="微软雅黑 Light" panose="020B0502040204020203" pitchFamily="34" charset="-122"/>
                <a:ea typeface="微软雅黑 Light" panose="020B0502040204020203" pitchFamily="34" charset="-122"/>
              </a:rPr>
              <a:t>/</a:t>
            </a:r>
            <a:r>
              <a:rPr lang="zh-CN" altLang="en-US" sz="900" dirty="0">
                <a:latin typeface="微软雅黑 Light" panose="020B0502040204020203" pitchFamily="34" charset="-122"/>
                <a:ea typeface="微软雅黑 Light" panose="020B0502040204020203" pitchFamily="34" charset="-122"/>
              </a:rPr>
              <a:t>保证金</a:t>
            </a:r>
          </a:p>
        </p:txBody>
      </p:sp>
      <p:sp>
        <p:nvSpPr>
          <p:cNvPr id="63" name="圆角矩形 18"/>
          <p:cNvSpPr/>
          <p:nvPr/>
        </p:nvSpPr>
        <p:spPr>
          <a:xfrm>
            <a:off x="6914750" y="3722518"/>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赎货申请</a:t>
            </a:r>
          </a:p>
        </p:txBody>
      </p:sp>
      <p:cxnSp>
        <p:nvCxnSpPr>
          <p:cNvPr id="65" name="直线箭头连接符 26"/>
          <p:cNvCxnSpPr>
            <a:stCxn id="102" idx="0"/>
            <a:endCxn id="63" idx="2"/>
          </p:cNvCxnSpPr>
          <p:nvPr/>
        </p:nvCxnSpPr>
        <p:spPr>
          <a:xfrm flipV="1">
            <a:off x="7288700" y="3953713"/>
            <a:ext cx="0" cy="213174"/>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7" name="圆角矩形 18"/>
          <p:cNvSpPr/>
          <p:nvPr/>
        </p:nvSpPr>
        <p:spPr>
          <a:xfrm>
            <a:off x="7076221" y="3123837"/>
            <a:ext cx="424958" cy="231195"/>
          </a:xfrm>
          <a:prstGeom prst="roundRect">
            <a:avLst>
              <a:gd name="adj" fmla="val 105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latin typeface="微软雅黑 Light" panose="020B0502040204020203" pitchFamily="34" charset="-122"/>
                <a:ea typeface="微软雅黑 Light" panose="020B0502040204020203" pitchFamily="34" charset="-122"/>
              </a:rPr>
              <a:t>还款</a:t>
            </a:r>
          </a:p>
        </p:txBody>
      </p:sp>
      <p:sp>
        <p:nvSpPr>
          <p:cNvPr id="70" name="圆角矩形 18"/>
          <p:cNvSpPr/>
          <p:nvPr/>
        </p:nvSpPr>
        <p:spPr>
          <a:xfrm>
            <a:off x="6923786" y="1361983"/>
            <a:ext cx="747901" cy="278750"/>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发货确认</a:t>
            </a:r>
          </a:p>
        </p:txBody>
      </p:sp>
      <p:cxnSp>
        <p:nvCxnSpPr>
          <p:cNvPr id="74" name="直接箭头连接符 73"/>
          <p:cNvCxnSpPr>
            <a:stCxn id="105" idx="0"/>
            <a:endCxn id="70" idx="2"/>
          </p:cNvCxnSpPr>
          <p:nvPr/>
        </p:nvCxnSpPr>
        <p:spPr>
          <a:xfrm flipV="1">
            <a:off x="7293882" y="1640733"/>
            <a:ext cx="3854" cy="762686"/>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81" name="圆角矩形 18"/>
          <p:cNvSpPr/>
          <p:nvPr/>
        </p:nvSpPr>
        <p:spPr>
          <a:xfrm>
            <a:off x="7999256" y="4166887"/>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确认收货</a:t>
            </a:r>
          </a:p>
        </p:txBody>
      </p:sp>
      <p:sp>
        <p:nvSpPr>
          <p:cNvPr id="87" name="圆角矩形 18"/>
          <p:cNvSpPr/>
          <p:nvPr/>
        </p:nvSpPr>
        <p:spPr>
          <a:xfrm>
            <a:off x="7999256" y="2403419"/>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发货告知函</a:t>
            </a:r>
          </a:p>
        </p:txBody>
      </p:sp>
      <p:cxnSp>
        <p:nvCxnSpPr>
          <p:cNvPr id="54" name="连接符: 肘形 53"/>
          <p:cNvCxnSpPr>
            <a:stCxn id="70" idx="3"/>
            <a:endCxn id="87" idx="0"/>
          </p:cNvCxnSpPr>
          <p:nvPr/>
        </p:nvCxnSpPr>
        <p:spPr>
          <a:xfrm>
            <a:off x="7671686" y="1501358"/>
            <a:ext cx="701520" cy="902061"/>
          </a:xfrm>
          <a:prstGeom prst="bentConnector2">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6" name="连接符: 肘形 65"/>
          <p:cNvCxnSpPr>
            <a:stCxn id="70" idx="3"/>
            <a:endCxn id="81" idx="3"/>
          </p:cNvCxnSpPr>
          <p:nvPr/>
        </p:nvCxnSpPr>
        <p:spPr>
          <a:xfrm>
            <a:off x="7671686" y="1501358"/>
            <a:ext cx="1075470" cy="2781127"/>
          </a:xfrm>
          <a:prstGeom prst="bentConnector3">
            <a:avLst>
              <a:gd name="adj1" fmla="val 115942"/>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96" name="圆角矩形 18"/>
          <p:cNvSpPr/>
          <p:nvPr/>
        </p:nvSpPr>
        <p:spPr>
          <a:xfrm>
            <a:off x="7999256" y="2651196"/>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800" b="1" kern="0" dirty="0">
                <a:solidFill>
                  <a:prstClr val="white"/>
                </a:solidFill>
                <a:latin typeface="微软雅黑 Light" panose="020B0502040204020203" pitchFamily="34" charset="-122"/>
                <a:ea typeface="微软雅黑 Light" panose="020B0502040204020203" pitchFamily="34" charset="-122"/>
              </a:rPr>
              <a:t>收货告知函</a:t>
            </a:r>
          </a:p>
        </p:txBody>
      </p:sp>
      <p:cxnSp>
        <p:nvCxnSpPr>
          <p:cNvPr id="85" name="直接箭头连接符 84"/>
          <p:cNvCxnSpPr>
            <a:stCxn id="81" idx="0"/>
            <a:endCxn id="96" idx="2"/>
          </p:cNvCxnSpPr>
          <p:nvPr/>
        </p:nvCxnSpPr>
        <p:spPr>
          <a:xfrm flipV="1">
            <a:off x="8373206" y="2882391"/>
            <a:ext cx="0" cy="1284496"/>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06" name="圆角矩形 18"/>
          <p:cNvSpPr/>
          <p:nvPr/>
        </p:nvSpPr>
        <p:spPr>
          <a:xfrm>
            <a:off x="8696148" y="3122540"/>
            <a:ext cx="424958" cy="231195"/>
          </a:xfrm>
          <a:prstGeom prst="roundRect">
            <a:avLst>
              <a:gd name="adj" fmla="val 365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latin typeface="微软雅黑 Light" panose="020B0502040204020203" pitchFamily="34" charset="-122"/>
                <a:ea typeface="微软雅黑 Light" panose="020B0502040204020203" pitchFamily="34" charset="-122"/>
              </a:rPr>
              <a:t>发货</a:t>
            </a:r>
          </a:p>
        </p:txBody>
      </p:sp>
      <p:cxnSp>
        <p:nvCxnSpPr>
          <p:cNvPr id="98" name="连接符: 肘形 97"/>
          <p:cNvCxnSpPr>
            <a:stCxn id="40" idx="1"/>
            <a:endCxn id="60" idx="1"/>
          </p:cNvCxnSpPr>
          <p:nvPr/>
        </p:nvCxnSpPr>
        <p:spPr>
          <a:xfrm rot="16200000" flipH="1">
            <a:off x="5019425" y="2653976"/>
            <a:ext cx="17611" cy="4539013"/>
          </a:xfrm>
          <a:prstGeom prst="bentConnector3">
            <a:avLst>
              <a:gd name="adj1" fmla="val 699097"/>
            </a:avLst>
          </a:prstGeom>
          <a:ln w="19050">
            <a:solidFill>
              <a:srgbClr val="11478C"/>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 name="灯片编号占位符 4"/>
          <p:cNvSpPr>
            <a:spLocks noGrp="1"/>
          </p:cNvSpPr>
          <p:nvPr>
            <p:ph type="sldNum" sz="quarter" idx="20"/>
          </p:nvPr>
        </p:nvSpPr>
        <p:spPr/>
        <p:txBody>
          <a:bodyPr/>
          <a:lstStyle/>
          <a:p>
            <a:fld id="{A6143E1C-A079-2842-8650-E9E029F64ACA}" type="slidenum">
              <a:rPr lang="zh-CN" altLang="en-US" smtClean="0"/>
              <a:t>10</a:t>
            </a:fld>
            <a:endParaRPr lang="zh-CN" altLang="en-US" dirty="0"/>
          </a:p>
        </p:txBody>
      </p:sp>
      <p:sp>
        <p:nvSpPr>
          <p:cNvPr id="64" name="矩形: 圆角 63"/>
          <p:cNvSpPr/>
          <p:nvPr/>
        </p:nvSpPr>
        <p:spPr>
          <a:xfrm>
            <a:off x="5419251" y="686004"/>
            <a:ext cx="1338344" cy="249308"/>
          </a:xfrm>
          <a:prstGeom prst="roundRect">
            <a:avLst/>
          </a:prstGeom>
          <a:solidFill>
            <a:srgbClr val="425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latin typeface="微软雅黑 Light" panose="020B0502040204020203" pitchFamily="34" charset="-122"/>
                <a:ea typeface="微软雅黑 Light" panose="020B0502040204020203" pitchFamily="34" charset="-122"/>
              </a:rPr>
              <a:t>货押</a:t>
            </a:r>
          </a:p>
        </p:txBody>
      </p:sp>
      <p:cxnSp>
        <p:nvCxnSpPr>
          <p:cNvPr id="68" name="直接连接符 67"/>
          <p:cNvCxnSpPr/>
          <p:nvPr/>
        </p:nvCxnSpPr>
        <p:spPr>
          <a:xfrm>
            <a:off x="6836172" y="725078"/>
            <a:ext cx="0" cy="4360881"/>
          </a:xfrm>
          <a:prstGeom prst="line">
            <a:avLst/>
          </a:prstGeom>
          <a:ln>
            <a:solidFill>
              <a:schemeClr val="bg1">
                <a:lumMod val="75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1" name="圆角矩形 18"/>
          <p:cNvSpPr/>
          <p:nvPr/>
        </p:nvSpPr>
        <p:spPr>
          <a:xfrm>
            <a:off x="5419251" y="1387125"/>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采购货物</a:t>
            </a:r>
          </a:p>
        </p:txBody>
      </p:sp>
      <p:sp>
        <p:nvSpPr>
          <p:cNvPr id="72" name="圆角矩形 18"/>
          <p:cNvSpPr/>
          <p:nvPr/>
        </p:nvSpPr>
        <p:spPr>
          <a:xfrm>
            <a:off x="5422351" y="3718639"/>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货物交割</a:t>
            </a:r>
          </a:p>
        </p:txBody>
      </p:sp>
      <p:cxnSp>
        <p:nvCxnSpPr>
          <p:cNvPr id="7" name="连接符: 肘形 6"/>
          <p:cNvCxnSpPr>
            <a:stCxn id="69" idx="0"/>
            <a:endCxn id="71" idx="0"/>
          </p:cNvCxnSpPr>
          <p:nvPr/>
        </p:nvCxnSpPr>
        <p:spPr>
          <a:xfrm rot="16200000" flipH="1">
            <a:off x="5225540" y="819464"/>
            <a:ext cx="3626" cy="1131696"/>
          </a:xfrm>
          <a:prstGeom prst="bentConnector3">
            <a:avLst>
              <a:gd name="adj1" fmla="val -6304468"/>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3" name="连接符: 肘形 72"/>
          <p:cNvCxnSpPr>
            <a:stCxn id="71" idx="2"/>
            <a:endCxn id="72" idx="0"/>
          </p:cNvCxnSpPr>
          <p:nvPr/>
        </p:nvCxnSpPr>
        <p:spPr>
          <a:xfrm>
            <a:off x="5793201" y="1618320"/>
            <a:ext cx="3100" cy="2100319"/>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75" name="圆角矩形 18"/>
          <p:cNvSpPr/>
          <p:nvPr/>
        </p:nvSpPr>
        <p:spPr>
          <a:xfrm>
            <a:off x="5965583" y="3252768"/>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货物出质</a:t>
            </a:r>
          </a:p>
        </p:txBody>
      </p:sp>
      <p:sp>
        <p:nvSpPr>
          <p:cNvPr id="80" name="圆角矩形 18"/>
          <p:cNvSpPr/>
          <p:nvPr/>
        </p:nvSpPr>
        <p:spPr>
          <a:xfrm>
            <a:off x="5963684" y="1715434"/>
            <a:ext cx="747900" cy="231195"/>
          </a:xfrm>
          <a:prstGeom prst="roundRect">
            <a:avLst/>
          </a:prstGeom>
          <a:solidFill>
            <a:srgbClr val="0186D1"/>
          </a:solidFill>
          <a:ln w="25400" cap="flat" cmpd="sng" algn="ctr">
            <a:noFill/>
            <a:prstDash val="solid"/>
          </a:ln>
          <a:effectLst/>
        </p:spPr>
        <p:txBody>
          <a:bodyPr rtlCol="0" anchor="ctr"/>
          <a:lstStyle/>
          <a:p>
            <a:pPr algn="ctr" defTabSz="685800" eaLnBrk="1" fontAlgn="auto" hangingPunct="1">
              <a:spcBef>
                <a:spcPts val="0"/>
              </a:spcBef>
              <a:spcAft>
                <a:spcPts val="0"/>
              </a:spcAft>
              <a:defRPr/>
            </a:pPr>
            <a:r>
              <a:rPr lang="zh-CN" altLang="en-US" sz="900" b="1" kern="0" dirty="0">
                <a:solidFill>
                  <a:prstClr val="white"/>
                </a:solidFill>
                <a:latin typeface="微软雅黑 Light" panose="020B0502040204020203" pitchFamily="34" charset="-122"/>
                <a:ea typeface="微软雅黑 Light" panose="020B0502040204020203" pitchFamily="34" charset="-122"/>
              </a:rPr>
              <a:t>委托保管</a:t>
            </a:r>
          </a:p>
        </p:txBody>
      </p:sp>
      <p:cxnSp>
        <p:nvCxnSpPr>
          <p:cNvPr id="84" name="直接箭头连接符 83"/>
          <p:cNvCxnSpPr>
            <a:stCxn id="75" idx="0"/>
            <a:endCxn id="80" idx="2"/>
          </p:cNvCxnSpPr>
          <p:nvPr/>
        </p:nvCxnSpPr>
        <p:spPr>
          <a:xfrm flipH="1" flipV="1">
            <a:off x="6337634" y="1946629"/>
            <a:ext cx="1899" cy="1306139"/>
          </a:xfrm>
          <a:prstGeom prst="straightConnector1">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88" name="连接符: 肘形 87"/>
          <p:cNvCxnSpPr>
            <a:stCxn id="72" idx="3"/>
            <a:endCxn id="75" idx="2"/>
          </p:cNvCxnSpPr>
          <p:nvPr/>
        </p:nvCxnSpPr>
        <p:spPr>
          <a:xfrm flipV="1">
            <a:off x="6170251" y="3483963"/>
            <a:ext cx="169282" cy="350274"/>
          </a:xfrm>
          <a:prstGeom prst="bentConnector2">
            <a:avLst/>
          </a:prstGeom>
          <a:ln w="19050">
            <a:solidFill>
              <a:srgbClr val="11478C"/>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99302" y="87915"/>
            <a:ext cx="3180080" cy="460375"/>
          </a:xfrm>
          <a:prstGeom prst="rect">
            <a:avLst/>
          </a:prstGeom>
          <a:noFill/>
        </p:spPr>
        <p:txBody>
          <a:bodyPr wrap="none" rtlCol="0">
            <a:spAutoFit/>
          </a:bodyPr>
          <a:lstStyle/>
          <a:p>
            <a:r>
              <a:rPr lang="zh-CN" altLang="en-US" sz="2400" b="1" dirty="0">
                <a:solidFill>
                  <a:srgbClr val="C00000"/>
                </a:solidFill>
                <a:latin typeface="微软雅黑" panose="020B0503020204020204" charset="-122"/>
                <a:ea typeface="微软雅黑" panose="020B0503020204020204" charset="-122"/>
              </a:rPr>
              <a:t>壹</a:t>
            </a:r>
            <a:r>
              <a:rPr lang="zh-CN" altLang="en-US" sz="2400" b="1" dirty="0">
                <a:solidFill>
                  <a:srgbClr val="425268"/>
                </a:solidFill>
                <a:latin typeface="微软雅黑" panose="020B0503020204020204" charset="-122"/>
                <a:ea typeface="微软雅黑" panose="020B0503020204020204" charset="-122"/>
              </a:rPr>
              <a:t>建融：</a:t>
            </a:r>
            <a:r>
              <a:rPr lang="zh-CN" altLang="en-US" sz="2000" b="1" dirty="0">
                <a:solidFill>
                  <a:srgbClr val="425268"/>
                </a:solidFill>
                <a:latin typeface="微软雅黑" panose="020B0503020204020204" charset="-122"/>
                <a:ea typeface="微软雅黑" panose="020B0503020204020204" charset="-122"/>
              </a:rPr>
              <a:t>电子仓凭证流程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1"/>
          </p:nvPr>
        </p:nvSpPr>
        <p:spPr>
          <a:xfrm>
            <a:off x="2896661" y="1955221"/>
            <a:ext cx="2978094" cy="1233059"/>
          </a:xfrm>
        </p:spPr>
        <p:txBody>
          <a:bodyPr/>
          <a:lstStyle/>
          <a:p>
            <a:r>
              <a:rPr lang="en-US" altLang="zh-CN" dirty="0"/>
              <a:t>Thinks !</a:t>
            </a:r>
            <a:endParaRPr lang="zh-CN" altLang="en-US" dirty="0"/>
          </a:p>
        </p:txBody>
      </p:sp>
      <p:sp>
        <p:nvSpPr>
          <p:cNvPr id="2" name="文本框 1"/>
          <p:cNvSpPr txBox="1"/>
          <p:nvPr/>
        </p:nvSpPr>
        <p:spPr>
          <a:xfrm>
            <a:off x="2164080" y="3815715"/>
            <a:ext cx="4705350" cy="521970"/>
          </a:xfrm>
          <a:prstGeom prst="rect">
            <a:avLst/>
          </a:prstGeom>
          <a:noFill/>
        </p:spPr>
        <p:txBody>
          <a:bodyPr wrap="square" rtlCol="0">
            <a:spAutoFit/>
          </a:bodyPr>
          <a:lstStyle/>
          <a:p>
            <a:pPr algn="ctr"/>
            <a:r>
              <a:rPr lang="zh-CN" altLang="en-US">
                <a:solidFill>
                  <a:schemeClr val="bg1"/>
                </a:solidFill>
                <a:latin typeface="华文中宋" panose="02010600040101010101" pitchFamily="2" charset="-122"/>
                <a:ea typeface="华文中宋" panose="02010600040101010101" pitchFamily="2" charset="-122"/>
                <a:cs typeface="华文中宋" panose="02010600040101010101" pitchFamily="2" charset="-122"/>
              </a:rPr>
              <a:t>厦门经贸信息中心</a:t>
            </a:r>
          </a:p>
          <a:p>
            <a:pPr algn="ctr"/>
            <a:r>
              <a:rPr lang="zh-CN" altLang="en-US" sz="1000">
                <a:solidFill>
                  <a:schemeClr val="bg1"/>
                </a:solidFill>
                <a:latin typeface="华文中宋" panose="02010600040101010101" pitchFamily="2" charset="-122"/>
                <a:ea typeface="华文中宋" panose="02010600040101010101" pitchFamily="2" charset="-122"/>
                <a:cs typeface="华文中宋" panose="02010600040101010101" pitchFamily="2" charset="-122"/>
              </a:rPr>
              <a:t>https://sme.onescf.com/</a:t>
            </a:r>
          </a:p>
        </p:txBody>
      </p:sp>
    </p:spTree>
  </p:cSld>
  <p:clrMapOvr>
    <a:masterClrMapping/>
  </p:clrMapOvr>
</p:sld>
</file>

<file path=ppt/theme/theme1.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2122</Words>
  <Application>Microsoft Office PowerPoint</Application>
  <PresentationFormat>全屏显示(16:9)</PresentationFormat>
  <Paragraphs>280</Paragraphs>
  <Slides>11</Slides>
  <Notes>4</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11</vt:i4>
      </vt:variant>
    </vt:vector>
  </HeadingPairs>
  <TitlesOfParts>
    <vt:vector size="30" baseType="lpstr">
      <vt:lpstr>DIN-Regular</vt:lpstr>
      <vt:lpstr>Noto Sans S Chinese Bold</vt:lpstr>
      <vt:lpstr>Noto Sans S Chinese Medium</vt:lpstr>
      <vt:lpstr>Noto Sans S Chinese Regular</vt:lpstr>
      <vt:lpstr>Source Han Sans CN</vt:lpstr>
      <vt:lpstr>Source Han Sans CN Bold</vt:lpstr>
      <vt:lpstr>Source Han Sans CN Regular</vt:lpstr>
      <vt:lpstr>阿里妈妈数黑体</vt:lpstr>
      <vt:lpstr>等线</vt:lpstr>
      <vt:lpstr>黑体</vt:lpstr>
      <vt:lpstr>华文中宋</vt:lpstr>
      <vt:lpstr>微软雅黑</vt:lpstr>
      <vt:lpstr>微软雅黑 Light</vt:lpstr>
      <vt:lpstr>Arial</vt:lpstr>
      <vt:lpstr>Calibri</vt:lpstr>
      <vt:lpstr>Helvetica</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Hua Zhang</dc:creator>
  <cp:lastModifiedBy>翁 毅纲</cp:lastModifiedBy>
  <cp:revision>1342</cp:revision>
  <dcterms:created xsi:type="dcterms:W3CDTF">2018-06-05T05:18:00Z</dcterms:created>
  <dcterms:modified xsi:type="dcterms:W3CDTF">2022-11-18T01:04:08Z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2052-11.8.2.11718</vt:lpwstr>
  </property>
  <property fmtid="{D5CDD505-2E9C-101B-9397-08002B2CF9AE}" pid="3" name="ICV">
    <vt:lpwstr>20AD857F018540008DB47416A3CE2DF2</vt:lpwstr>
  </property>
</Properties>
</file>